
<file path=[Content_Types].xml><?xml version="1.0" encoding="utf-8"?>
<Types xmlns="http://schemas.openxmlformats.org/package/2006/content-types">
  <Default Extension="jpg" ContentType="image/jpeg"/>
  <Default Extension="odttf" ContentType="application/vnd.openxmlformats-officedocument.obfuscatedFont"/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38EB49A4" w14:textId="77777777" w:rsidR="00CE64A3" w:rsidRPr="00CE64A3" w:rsidRDefault="00CE64A3" w:rsidP="00CE64A3">
      <w:pPr>
        <w:jc w:val="center"/>
        <w:rPr>
          <w:rFonts w:ascii="Arial Black" w:hAnsi="Arial Black"/>
          <w:b/>
          <w:bCs/>
          <w:color w:val="3C440F"/>
          <w:sz w:val="6"/>
          <w:szCs w:val="6"/>
        </w:rPr>
      </w:pPr>
    </w:p>
    <w:p w14:paraId="2C14A333" w14:textId="78518546" w:rsidR="0066159A" w:rsidRPr="0066159A" w:rsidRDefault="00451500" w:rsidP="00CE64A3">
      <w:pPr>
        <w:jc w:val="center"/>
        <w:rPr>
          <w:rFonts w:ascii="Arial Black" w:hAnsi="Arial Black"/>
          <w:b/>
          <w:bCs/>
          <w:color w:val="3C440F"/>
          <w:sz w:val="40"/>
          <w:szCs w:val="40"/>
        </w:rPr>
      </w:pPr>
      <w:r w:rsidRPr="0066159A">
        <w:rPr>
          <w:rFonts w:ascii="Arial Black" w:hAnsi="Arial Black"/>
          <w:b/>
          <w:bCs/>
          <w:i/>
          <w:iCs/>
          <w:color w:val="3C440F"/>
          <w:sz w:val="40"/>
          <w:szCs w:val="40"/>
        </w:rPr>
        <w:t>Super Auction</w:t>
      </w:r>
      <w:r w:rsidR="00B31B53">
        <w:rPr>
          <w:rFonts w:ascii="Arial Black" w:hAnsi="Arial Black"/>
          <w:b/>
          <w:bCs/>
          <w:i/>
          <w:iCs/>
          <w:color w:val="3C440F"/>
          <w:sz w:val="40"/>
          <w:szCs w:val="40"/>
        </w:rPr>
        <w:t xml:space="preserve"> Donation Form</w:t>
      </w:r>
    </w:p>
    <w:p w14:paraId="4AFC572A" w14:textId="73904E5E" w:rsidR="00F34EE3" w:rsidRPr="00F34EE3" w:rsidRDefault="00B31B53" w:rsidP="00B31B53">
      <w:pPr>
        <w:jc w:val="center"/>
        <w:rPr>
          <w:rFonts w:ascii="Avenir Book" w:hAnsi="Avenir Book"/>
          <w:b/>
          <w:bCs/>
        </w:rPr>
      </w:pPr>
      <w:r>
        <w:rPr>
          <w:rFonts w:ascii="Avenir Book" w:hAnsi="Avenir Book"/>
          <w:b/>
          <w:bCs/>
        </w:rPr>
        <w:t xml:space="preserve">Welcome to </w:t>
      </w:r>
      <w:r w:rsidR="00CE64A3">
        <w:rPr>
          <w:rFonts w:ascii="Avenir Book" w:hAnsi="Avenir Book"/>
          <w:b/>
          <w:bCs/>
        </w:rPr>
        <w:t xml:space="preserve">KTIA’s Super Auction, </w:t>
      </w:r>
      <w:r w:rsidR="00451500" w:rsidRPr="0066159A">
        <w:rPr>
          <w:rFonts w:ascii="Avenir Book" w:hAnsi="Avenir Book"/>
          <w:b/>
          <w:bCs/>
        </w:rPr>
        <w:t>a single auction, but with items added in three phases. Below are the deadlines and launch dates for each phase</w:t>
      </w:r>
      <w:r>
        <w:rPr>
          <w:rFonts w:ascii="Avenir Book" w:hAnsi="Avenir Book"/>
          <w:b/>
          <w:bCs/>
        </w:rPr>
        <w:t xml:space="preserve"> as well as the donation form.</w:t>
      </w:r>
    </w:p>
    <w:p w14:paraId="3801ED7D" w14:textId="71DD1F08" w:rsidR="00451500" w:rsidRPr="00CE64A3" w:rsidRDefault="00451500" w:rsidP="00451500">
      <w:pPr>
        <w:spacing w:after="0"/>
        <w:rPr>
          <w:rFonts w:ascii="Arial Black" w:hAnsi="Arial Black"/>
          <w:b/>
          <w:bCs/>
          <w:color w:val="3C440F"/>
          <w:u w:val="single"/>
        </w:rPr>
      </w:pPr>
      <w:r w:rsidRPr="00CE64A3">
        <w:rPr>
          <w:rFonts w:ascii="Arial Black" w:eastAsia="Times New Roman" w:hAnsi="Arial Black" w:cs="Arial"/>
          <w:b/>
          <w:bCs/>
          <w:color w:val="3C440F"/>
          <w:u w:val="single"/>
        </w:rPr>
        <w:t>Phase 1</w:t>
      </w:r>
    </w:p>
    <w:p w14:paraId="12EABC35" w14:textId="6E760B3C" w:rsidR="00451500" w:rsidRDefault="00451500" w:rsidP="00451500">
      <w:pPr>
        <w:spacing w:after="0"/>
        <w:rPr>
          <w:rFonts w:ascii="Avenir Book" w:eastAsia="Times New Roman" w:hAnsi="Avenir Book" w:cs="Arial"/>
          <w:color w:val="222222"/>
        </w:rPr>
      </w:pPr>
      <w:r>
        <w:rPr>
          <w:rFonts w:ascii="Avenir Book" w:eastAsia="Times New Roman" w:hAnsi="Avenir Book" w:cs="Arial"/>
          <w:color w:val="222222"/>
        </w:rPr>
        <w:t>Includes h</w:t>
      </w:r>
      <w:r w:rsidRPr="00451500">
        <w:rPr>
          <w:rFonts w:ascii="Avenir Book" w:eastAsia="Times New Roman" w:hAnsi="Avenir Book" w:cs="Arial"/>
          <w:color w:val="222222"/>
        </w:rPr>
        <w:t>igher ticket items of approximately $1,000 or more in value</w:t>
      </w:r>
      <w:r>
        <w:rPr>
          <w:rFonts w:ascii="Avenir Book" w:eastAsia="Times New Roman" w:hAnsi="Avenir Book" w:cs="Arial"/>
          <w:color w:val="222222"/>
        </w:rPr>
        <w:t>; t</w:t>
      </w:r>
      <w:r w:rsidRPr="00451500">
        <w:rPr>
          <w:rFonts w:ascii="Avenir Book" w:eastAsia="Times New Roman" w:hAnsi="Avenir Book" w:cs="Arial"/>
          <w:color w:val="222222"/>
        </w:rPr>
        <w:t xml:space="preserve">he number of </w:t>
      </w:r>
      <w:r>
        <w:rPr>
          <w:rFonts w:ascii="Avenir Book" w:eastAsia="Times New Roman" w:hAnsi="Avenir Book" w:cs="Arial"/>
          <w:color w:val="222222"/>
        </w:rPr>
        <w:t>which</w:t>
      </w:r>
      <w:r w:rsidRPr="00451500">
        <w:rPr>
          <w:rFonts w:ascii="Avenir Book" w:eastAsia="Times New Roman" w:hAnsi="Avenir Book" w:cs="Arial"/>
          <w:color w:val="222222"/>
        </w:rPr>
        <w:t xml:space="preserve"> will be somewhat limited. </w:t>
      </w:r>
      <w:r>
        <w:rPr>
          <w:rFonts w:ascii="Avenir Book" w:eastAsia="Times New Roman" w:hAnsi="Avenir Book" w:cs="Arial"/>
          <w:color w:val="222222"/>
        </w:rPr>
        <w:t>Note that i</w:t>
      </w:r>
      <w:r w:rsidRPr="00451500">
        <w:rPr>
          <w:rFonts w:ascii="Avenir Book" w:eastAsia="Times New Roman" w:hAnsi="Avenir Book" w:cs="Arial"/>
          <w:color w:val="222222"/>
        </w:rPr>
        <w:t>f a donation is not included in the first phase, it will in the second.</w:t>
      </w:r>
    </w:p>
    <w:p w14:paraId="4BFEB593" w14:textId="77777777" w:rsidR="00451500" w:rsidRPr="00302657" w:rsidRDefault="00451500" w:rsidP="00451500">
      <w:pPr>
        <w:spacing w:after="0"/>
        <w:rPr>
          <w:rFonts w:ascii="Avenir Book" w:hAnsi="Avenir Book"/>
          <w:b/>
          <w:bCs/>
          <w:sz w:val="10"/>
          <w:szCs w:val="10"/>
        </w:rPr>
      </w:pPr>
    </w:p>
    <w:p w14:paraId="29350F73" w14:textId="2F1FBE1E" w:rsidR="00451500" w:rsidRPr="00451500" w:rsidRDefault="00451500" w:rsidP="00451500">
      <w:pPr>
        <w:pStyle w:val="ListParagraph"/>
        <w:numPr>
          <w:ilvl w:val="0"/>
          <w:numId w:val="24"/>
        </w:numPr>
        <w:rPr>
          <w:rFonts w:ascii="Avenir Book" w:hAnsi="Avenir Book"/>
          <w:b/>
          <w:bCs/>
          <w:sz w:val="28"/>
          <w:szCs w:val="28"/>
        </w:rPr>
      </w:pPr>
      <w:r w:rsidRPr="00302657">
        <w:rPr>
          <w:rFonts w:ascii="Avenir Book" w:eastAsia="Times New Roman" w:hAnsi="Avenir Book" w:cs="Arial"/>
          <w:b/>
          <w:bCs/>
          <w:i/>
          <w:iCs/>
          <w:color w:val="222222"/>
          <w:sz w:val="28"/>
          <w:szCs w:val="28"/>
        </w:rPr>
        <w:t xml:space="preserve">Due </w:t>
      </w:r>
      <w:r w:rsidR="00302657">
        <w:rPr>
          <w:rFonts w:ascii="Avenir Book" w:eastAsia="Times New Roman" w:hAnsi="Avenir Book" w:cs="Arial"/>
          <w:b/>
          <w:bCs/>
          <w:i/>
          <w:iCs/>
          <w:color w:val="222222"/>
          <w:sz w:val="28"/>
          <w:szCs w:val="28"/>
        </w:rPr>
        <w:t>D</w:t>
      </w:r>
      <w:r w:rsidRPr="00302657">
        <w:rPr>
          <w:rFonts w:ascii="Avenir Book" w:eastAsia="Times New Roman" w:hAnsi="Avenir Book" w:cs="Arial"/>
          <w:b/>
          <w:bCs/>
          <w:i/>
          <w:iCs/>
          <w:color w:val="222222"/>
          <w:sz w:val="28"/>
          <w:szCs w:val="28"/>
        </w:rPr>
        <w:t xml:space="preserve">ate for </w:t>
      </w:r>
      <w:r w:rsidR="00302657">
        <w:rPr>
          <w:rFonts w:ascii="Avenir Book" w:eastAsia="Times New Roman" w:hAnsi="Avenir Book" w:cs="Arial"/>
          <w:b/>
          <w:bCs/>
          <w:i/>
          <w:iCs/>
          <w:color w:val="222222"/>
          <w:sz w:val="28"/>
          <w:szCs w:val="28"/>
        </w:rPr>
        <w:t>D</w:t>
      </w:r>
      <w:r w:rsidRPr="00302657">
        <w:rPr>
          <w:rFonts w:ascii="Avenir Book" w:eastAsia="Times New Roman" w:hAnsi="Avenir Book" w:cs="Arial"/>
          <w:b/>
          <w:bCs/>
          <w:i/>
          <w:iCs/>
          <w:color w:val="222222"/>
          <w:sz w:val="28"/>
          <w:szCs w:val="28"/>
        </w:rPr>
        <w:t>onations</w:t>
      </w:r>
      <w:r w:rsidRPr="00451500">
        <w:rPr>
          <w:rFonts w:ascii="Avenir Book" w:eastAsia="Times New Roman" w:hAnsi="Avenir Book" w:cs="Arial"/>
          <w:i/>
          <w:iCs/>
          <w:color w:val="222222"/>
          <w:sz w:val="28"/>
          <w:szCs w:val="28"/>
        </w:rPr>
        <w:t>:</w:t>
      </w:r>
      <w:r w:rsidRPr="00451500">
        <w:rPr>
          <w:rFonts w:ascii="Avenir Book" w:eastAsia="Times New Roman" w:hAnsi="Avenir Book" w:cs="Arial"/>
          <w:color w:val="222222"/>
          <w:sz w:val="28"/>
          <w:szCs w:val="28"/>
        </w:rPr>
        <w:t xml:space="preserve"> Monday, October 12</w:t>
      </w:r>
    </w:p>
    <w:p w14:paraId="739E6E3D" w14:textId="78D0AFA6" w:rsidR="00451500" w:rsidRPr="00451500" w:rsidRDefault="00451500" w:rsidP="00451500">
      <w:pPr>
        <w:pStyle w:val="ListParagraph"/>
        <w:numPr>
          <w:ilvl w:val="0"/>
          <w:numId w:val="24"/>
        </w:numPr>
        <w:shd w:val="clear" w:color="auto" w:fill="FFFFFF"/>
        <w:spacing w:line="240" w:lineRule="auto"/>
        <w:rPr>
          <w:rFonts w:ascii="Avenir Book" w:eastAsia="Times New Roman" w:hAnsi="Avenir Book" w:cs="Arial"/>
          <w:color w:val="222222"/>
          <w:sz w:val="28"/>
          <w:szCs w:val="28"/>
        </w:rPr>
      </w:pPr>
      <w:r w:rsidRPr="00302657">
        <w:rPr>
          <w:rFonts w:ascii="Avenir Book" w:eastAsia="Times New Roman" w:hAnsi="Avenir Book" w:cs="Arial"/>
          <w:b/>
          <w:bCs/>
          <w:i/>
          <w:iCs/>
          <w:color w:val="222222"/>
          <w:sz w:val="28"/>
          <w:szCs w:val="28"/>
        </w:rPr>
        <w:t xml:space="preserve">Phase 1 </w:t>
      </w:r>
      <w:r w:rsidR="00302657" w:rsidRPr="00302657">
        <w:rPr>
          <w:rFonts w:ascii="Avenir Book" w:eastAsia="Times New Roman" w:hAnsi="Avenir Book" w:cs="Arial"/>
          <w:b/>
          <w:bCs/>
          <w:i/>
          <w:iCs/>
          <w:color w:val="222222"/>
          <w:sz w:val="28"/>
          <w:szCs w:val="28"/>
        </w:rPr>
        <w:t>O</w:t>
      </w:r>
      <w:r w:rsidRPr="00302657">
        <w:rPr>
          <w:rFonts w:ascii="Avenir Book" w:eastAsia="Times New Roman" w:hAnsi="Avenir Book" w:cs="Arial"/>
          <w:b/>
          <w:bCs/>
          <w:i/>
          <w:iCs/>
          <w:color w:val="222222"/>
          <w:sz w:val="28"/>
          <w:szCs w:val="28"/>
        </w:rPr>
        <w:t>pens for</w:t>
      </w:r>
      <w:r w:rsidR="00302657" w:rsidRPr="00302657">
        <w:rPr>
          <w:rFonts w:ascii="Avenir Book" w:eastAsia="Times New Roman" w:hAnsi="Avenir Book" w:cs="Arial"/>
          <w:b/>
          <w:bCs/>
          <w:i/>
          <w:iCs/>
          <w:color w:val="222222"/>
          <w:sz w:val="28"/>
          <w:szCs w:val="28"/>
        </w:rPr>
        <w:t xml:space="preserve"> B</w:t>
      </w:r>
      <w:r w:rsidRPr="00302657">
        <w:rPr>
          <w:rFonts w:ascii="Avenir Book" w:eastAsia="Times New Roman" w:hAnsi="Avenir Book" w:cs="Arial"/>
          <w:b/>
          <w:bCs/>
          <w:i/>
          <w:iCs/>
          <w:color w:val="222222"/>
          <w:sz w:val="28"/>
          <w:szCs w:val="28"/>
        </w:rPr>
        <w:t>idding</w:t>
      </w:r>
      <w:r w:rsidRPr="00451500">
        <w:rPr>
          <w:rFonts w:ascii="Avenir Book" w:eastAsia="Times New Roman" w:hAnsi="Avenir Book" w:cs="Arial"/>
          <w:i/>
          <w:iCs/>
          <w:color w:val="222222"/>
          <w:sz w:val="28"/>
          <w:szCs w:val="28"/>
        </w:rPr>
        <w:t>:</w:t>
      </w:r>
      <w:r w:rsidRPr="00451500">
        <w:rPr>
          <w:rFonts w:ascii="Avenir Book" w:eastAsia="Times New Roman" w:hAnsi="Avenir Book" w:cs="Arial"/>
          <w:color w:val="222222"/>
          <w:sz w:val="28"/>
          <w:szCs w:val="28"/>
        </w:rPr>
        <w:t xml:space="preserve"> Thursday, October 15</w:t>
      </w:r>
    </w:p>
    <w:p w14:paraId="1FF81498" w14:textId="77777777" w:rsidR="00451500" w:rsidRPr="00451500" w:rsidRDefault="00451500" w:rsidP="00302657">
      <w:pPr>
        <w:shd w:val="clear" w:color="auto" w:fill="FFFFFF"/>
        <w:spacing w:after="0" w:line="240" w:lineRule="auto"/>
        <w:ind w:left="720"/>
        <w:rPr>
          <w:rFonts w:ascii="Avenir Book" w:eastAsia="Times New Roman" w:hAnsi="Avenir Book" w:cs="Arial"/>
          <w:color w:val="222222"/>
        </w:rPr>
      </w:pPr>
    </w:p>
    <w:p w14:paraId="3EEB5AFE" w14:textId="562F3CBF" w:rsidR="00302657" w:rsidRPr="00CE64A3" w:rsidRDefault="00302657" w:rsidP="00302657">
      <w:pPr>
        <w:spacing w:after="0"/>
        <w:rPr>
          <w:rFonts w:ascii="Arial Black" w:hAnsi="Arial Black"/>
          <w:b/>
          <w:bCs/>
          <w:color w:val="3C440F"/>
          <w:u w:val="single"/>
        </w:rPr>
      </w:pPr>
      <w:r w:rsidRPr="00CE64A3">
        <w:rPr>
          <w:rFonts w:ascii="Arial Black" w:eastAsia="Times New Roman" w:hAnsi="Arial Black" w:cs="Arial"/>
          <w:b/>
          <w:bCs/>
          <w:color w:val="3C440F"/>
          <w:u w:val="single"/>
        </w:rPr>
        <w:t>Phase 2</w:t>
      </w:r>
    </w:p>
    <w:p w14:paraId="6C4D0F4F" w14:textId="2A21A579" w:rsidR="00451500" w:rsidRDefault="00302657" w:rsidP="00302657">
      <w:pPr>
        <w:shd w:val="clear" w:color="auto" w:fill="FFFFFF"/>
        <w:spacing w:after="0" w:line="240" w:lineRule="auto"/>
        <w:rPr>
          <w:rFonts w:ascii="Avenir Book" w:eastAsia="Times New Roman" w:hAnsi="Avenir Book" w:cs="Arial"/>
          <w:color w:val="222222"/>
        </w:rPr>
      </w:pPr>
      <w:r>
        <w:rPr>
          <w:rFonts w:ascii="Avenir Book" w:eastAsia="Times New Roman" w:hAnsi="Avenir Book" w:cs="Arial"/>
          <w:color w:val="222222"/>
        </w:rPr>
        <w:t>Includes a</w:t>
      </w:r>
      <w:r w:rsidR="00451500" w:rsidRPr="00451500">
        <w:rPr>
          <w:rFonts w:ascii="Avenir Book" w:eastAsia="Times New Roman" w:hAnsi="Avenir Book" w:cs="Arial"/>
          <w:color w:val="222222"/>
        </w:rPr>
        <w:t>ll other items donated prior to the conference</w:t>
      </w:r>
      <w:r>
        <w:rPr>
          <w:rFonts w:ascii="Avenir Book" w:eastAsia="Times New Roman" w:hAnsi="Avenir Book" w:cs="Arial"/>
          <w:color w:val="222222"/>
        </w:rPr>
        <w:t>.</w:t>
      </w:r>
    </w:p>
    <w:p w14:paraId="6E01AA73" w14:textId="77777777" w:rsidR="00302657" w:rsidRPr="00302657" w:rsidRDefault="00302657" w:rsidP="00302657">
      <w:pPr>
        <w:shd w:val="clear" w:color="auto" w:fill="FFFFFF"/>
        <w:spacing w:after="0" w:line="240" w:lineRule="auto"/>
        <w:rPr>
          <w:rFonts w:ascii="Avenir Book" w:eastAsia="Times New Roman" w:hAnsi="Avenir Book" w:cs="Arial"/>
          <w:color w:val="222222"/>
          <w:sz w:val="10"/>
          <w:szCs w:val="10"/>
        </w:rPr>
      </w:pPr>
    </w:p>
    <w:p w14:paraId="635147CD" w14:textId="73BD53D8" w:rsidR="00451500" w:rsidRPr="00302657" w:rsidRDefault="00451500" w:rsidP="00302657">
      <w:pPr>
        <w:pStyle w:val="ListParagraph"/>
        <w:numPr>
          <w:ilvl w:val="0"/>
          <w:numId w:val="25"/>
        </w:numPr>
        <w:shd w:val="clear" w:color="auto" w:fill="FFFFFF"/>
        <w:spacing w:line="240" w:lineRule="auto"/>
        <w:rPr>
          <w:rFonts w:ascii="Avenir Book" w:eastAsia="Times New Roman" w:hAnsi="Avenir Book" w:cs="Arial"/>
          <w:color w:val="222222"/>
          <w:sz w:val="28"/>
          <w:szCs w:val="28"/>
        </w:rPr>
      </w:pPr>
      <w:r w:rsidRPr="00302657">
        <w:rPr>
          <w:rFonts w:ascii="Avenir Book" w:eastAsia="Times New Roman" w:hAnsi="Avenir Book" w:cs="Arial"/>
          <w:b/>
          <w:bCs/>
          <w:i/>
          <w:iCs/>
          <w:color w:val="222222"/>
          <w:sz w:val="28"/>
          <w:szCs w:val="28"/>
        </w:rPr>
        <w:t xml:space="preserve">Due </w:t>
      </w:r>
      <w:r w:rsidR="00302657" w:rsidRPr="00302657">
        <w:rPr>
          <w:rFonts w:ascii="Avenir Book" w:eastAsia="Times New Roman" w:hAnsi="Avenir Book" w:cs="Arial"/>
          <w:b/>
          <w:bCs/>
          <w:i/>
          <w:iCs/>
          <w:color w:val="222222"/>
          <w:sz w:val="28"/>
          <w:szCs w:val="28"/>
        </w:rPr>
        <w:t>D</w:t>
      </w:r>
      <w:r w:rsidRPr="00302657">
        <w:rPr>
          <w:rFonts w:ascii="Avenir Book" w:eastAsia="Times New Roman" w:hAnsi="Avenir Book" w:cs="Arial"/>
          <w:b/>
          <w:bCs/>
          <w:i/>
          <w:iCs/>
          <w:color w:val="222222"/>
          <w:sz w:val="28"/>
          <w:szCs w:val="28"/>
        </w:rPr>
        <w:t xml:space="preserve">ate for </w:t>
      </w:r>
      <w:r w:rsidR="00302657" w:rsidRPr="00302657">
        <w:rPr>
          <w:rFonts w:ascii="Avenir Book" w:eastAsia="Times New Roman" w:hAnsi="Avenir Book" w:cs="Arial"/>
          <w:b/>
          <w:bCs/>
          <w:i/>
          <w:iCs/>
          <w:color w:val="222222"/>
          <w:sz w:val="28"/>
          <w:szCs w:val="28"/>
        </w:rPr>
        <w:t>D</w:t>
      </w:r>
      <w:r w:rsidRPr="00302657">
        <w:rPr>
          <w:rFonts w:ascii="Avenir Book" w:eastAsia="Times New Roman" w:hAnsi="Avenir Book" w:cs="Arial"/>
          <w:b/>
          <w:bCs/>
          <w:i/>
          <w:iCs/>
          <w:color w:val="222222"/>
          <w:sz w:val="28"/>
          <w:szCs w:val="28"/>
        </w:rPr>
        <w:t>onations</w:t>
      </w:r>
      <w:r w:rsidRPr="00302657">
        <w:rPr>
          <w:rFonts w:ascii="Avenir Book" w:eastAsia="Times New Roman" w:hAnsi="Avenir Book" w:cs="Arial"/>
          <w:i/>
          <w:iCs/>
          <w:color w:val="222222"/>
          <w:sz w:val="28"/>
          <w:szCs w:val="28"/>
        </w:rPr>
        <w:t>:</w:t>
      </w:r>
      <w:r w:rsidRPr="00302657">
        <w:rPr>
          <w:rFonts w:ascii="Avenir Book" w:eastAsia="Times New Roman" w:hAnsi="Avenir Book" w:cs="Arial"/>
          <w:color w:val="222222"/>
          <w:sz w:val="28"/>
          <w:szCs w:val="28"/>
        </w:rPr>
        <w:t xml:space="preserve"> Monday, October 26 </w:t>
      </w:r>
    </w:p>
    <w:p w14:paraId="403C7849" w14:textId="6E785279" w:rsidR="00451500" w:rsidRPr="00302657" w:rsidRDefault="00451500" w:rsidP="00302657">
      <w:pPr>
        <w:pStyle w:val="ListParagraph"/>
        <w:numPr>
          <w:ilvl w:val="0"/>
          <w:numId w:val="25"/>
        </w:numPr>
        <w:shd w:val="clear" w:color="auto" w:fill="FFFFFF"/>
        <w:spacing w:line="240" w:lineRule="auto"/>
        <w:rPr>
          <w:rFonts w:ascii="Avenir Book" w:eastAsia="Times New Roman" w:hAnsi="Avenir Book" w:cs="Arial"/>
          <w:color w:val="222222"/>
          <w:sz w:val="28"/>
          <w:szCs w:val="28"/>
        </w:rPr>
      </w:pPr>
      <w:r w:rsidRPr="00302657">
        <w:rPr>
          <w:rFonts w:ascii="Avenir Book" w:eastAsia="Times New Roman" w:hAnsi="Avenir Book" w:cs="Arial"/>
          <w:b/>
          <w:bCs/>
          <w:i/>
          <w:iCs/>
          <w:color w:val="222222"/>
          <w:sz w:val="28"/>
          <w:szCs w:val="28"/>
        </w:rPr>
        <w:t xml:space="preserve">Phase 2 </w:t>
      </w:r>
      <w:r w:rsidR="00302657" w:rsidRPr="00302657">
        <w:rPr>
          <w:rFonts w:ascii="Avenir Book" w:eastAsia="Times New Roman" w:hAnsi="Avenir Book" w:cs="Arial"/>
          <w:b/>
          <w:bCs/>
          <w:i/>
          <w:iCs/>
          <w:color w:val="222222"/>
          <w:sz w:val="28"/>
          <w:szCs w:val="28"/>
        </w:rPr>
        <w:t>O</w:t>
      </w:r>
      <w:r w:rsidRPr="00302657">
        <w:rPr>
          <w:rFonts w:ascii="Avenir Book" w:eastAsia="Times New Roman" w:hAnsi="Avenir Book" w:cs="Arial"/>
          <w:b/>
          <w:bCs/>
          <w:i/>
          <w:iCs/>
          <w:color w:val="222222"/>
          <w:sz w:val="28"/>
          <w:szCs w:val="28"/>
        </w:rPr>
        <w:t xml:space="preserve">pens for </w:t>
      </w:r>
      <w:r w:rsidR="00302657" w:rsidRPr="00302657">
        <w:rPr>
          <w:rFonts w:ascii="Avenir Book" w:eastAsia="Times New Roman" w:hAnsi="Avenir Book" w:cs="Arial"/>
          <w:b/>
          <w:bCs/>
          <w:i/>
          <w:iCs/>
          <w:color w:val="222222"/>
          <w:sz w:val="28"/>
          <w:szCs w:val="28"/>
        </w:rPr>
        <w:t>B</w:t>
      </w:r>
      <w:r w:rsidRPr="00302657">
        <w:rPr>
          <w:rFonts w:ascii="Avenir Book" w:eastAsia="Times New Roman" w:hAnsi="Avenir Book" w:cs="Arial"/>
          <w:b/>
          <w:bCs/>
          <w:i/>
          <w:iCs/>
          <w:color w:val="222222"/>
          <w:sz w:val="28"/>
          <w:szCs w:val="28"/>
        </w:rPr>
        <w:t>idding</w:t>
      </w:r>
      <w:r w:rsidRPr="00302657">
        <w:rPr>
          <w:rFonts w:ascii="Avenir Book" w:eastAsia="Times New Roman" w:hAnsi="Avenir Book" w:cs="Arial"/>
          <w:i/>
          <w:iCs/>
          <w:color w:val="222222"/>
          <w:sz w:val="28"/>
          <w:szCs w:val="28"/>
        </w:rPr>
        <w:t>:</w:t>
      </w:r>
      <w:r w:rsidRPr="00302657">
        <w:rPr>
          <w:rFonts w:ascii="Avenir Book" w:eastAsia="Times New Roman" w:hAnsi="Avenir Book" w:cs="Arial"/>
          <w:color w:val="222222"/>
          <w:sz w:val="28"/>
          <w:szCs w:val="28"/>
        </w:rPr>
        <w:t xml:space="preserve"> Thursday, October 29 </w:t>
      </w:r>
    </w:p>
    <w:p w14:paraId="143507EF" w14:textId="77777777" w:rsidR="00302657" w:rsidRDefault="00302657" w:rsidP="00302657">
      <w:pPr>
        <w:shd w:val="clear" w:color="auto" w:fill="FFFFFF"/>
        <w:spacing w:after="0" w:line="240" w:lineRule="auto"/>
        <w:rPr>
          <w:rFonts w:ascii="Avenir Book" w:eastAsia="Times New Roman" w:hAnsi="Avenir Book" w:cs="Arial"/>
          <w:b/>
          <w:bCs/>
          <w:color w:val="222222"/>
        </w:rPr>
      </w:pPr>
    </w:p>
    <w:p w14:paraId="17D2C954" w14:textId="4D2A5AA5" w:rsidR="00451500" w:rsidRPr="00CE64A3" w:rsidRDefault="00302657" w:rsidP="00302657">
      <w:pPr>
        <w:spacing w:after="0"/>
        <w:rPr>
          <w:rFonts w:ascii="Arial Black" w:hAnsi="Arial Black"/>
          <w:b/>
          <w:bCs/>
          <w:color w:val="3C440F"/>
          <w:u w:val="single"/>
        </w:rPr>
      </w:pPr>
      <w:r w:rsidRPr="00CE64A3">
        <w:rPr>
          <w:rFonts w:ascii="Arial Black" w:eastAsia="Times New Roman" w:hAnsi="Arial Black" w:cs="Arial"/>
          <w:b/>
          <w:bCs/>
          <w:color w:val="3C440F"/>
          <w:u w:val="single"/>
        </w:rPr>
        <w:t>Phase 3</w:t>
      </w:r>
    </w:p>
    <w:p w14:paraId="0C82573D" w14:textId="5CB16169" w:rsidR="00451500" w:rsidRDefault="0066159A" w:rsidP="00302657">
      <w:pPr>
        <w:shd w:val="clear" w:color="auto" w:fill="FFFFFF"/>
        <w:spacing w:after="0" w:line="240" w:lineRule="auto"/>
        <w:rPr>
          <w:rFonts w:ascii="Avenir Book" w:eastAsia="Times New Roman" w:hAnsi="Avenir Book" w:cs="Arial"/>
          <w:color w:val="222222"/>
        </w:rPr>
      </w:pPr>
      <w:r>
        <w:rPr>
          <w:rFonts w:ascii="Avenir Book" w:eastAsia="Times New Roman" w:hAnsi="Avenir Book" w:cs="Arial"/>
          <w:color w:val="222222"/>
        </w:rPr>
        <w:t>Includes i</w:t>
      </w:r>
      <w:r w:rsidR="00451500" w:rsidRPr="00451500">
        <w:rPr>
          <w:rFonts w:ascii="Avenir Book" w:eastAsia="Times New Roman" w:hAnsi="Avenir Book" w:cs="Arial"/>
          <w:color w:val="222222"/>
        </w:rPr>
        <w:t>tems that weren’t donated by the Phase 2 deadline and are brought</w:t>
      </w:r>
      <w:r>
        <w:rPr>
          <w:rFonts w:ascii="Avenir Book" w:eastAsia="Times New Roman" w:hAnsi="Avenir Book" w:cs="Arial"/>
          <w:color w:val="222222"/>
        </w:rPr>
        <w:t xml:space="preserve"> onsite</w:t>
      </w:r>
      <w:r w:rsidR="00451500" w:rsidRPr="00451500">
        <w:rPr>
          <w:rFonts w:ascii="Avenir Book" w:eastAsia="Times New Roman" w:hAnsi="Avenir Book" w:cs="Arial"/>
          <w:color w:val="222222"/>
        </w:rPr>
        <w:t xml:space="preserve"> to the conference. </w:t>
      </w:r>
      <w:r>
        <w:rPr>
          <w:rFonts w:ascii="Avenir Book" w:eastAsia="Times New Roman" w:hAnsi="Avenir Book" w:cs="Arial"/>
          <w:color w:val="222222"/>
        </w:rPr>
        <w:t xml:space="preserve">Note: </w:t>
      </w:r>
      <w:r w:rsidR="00451500" w:rsidRPr="00451500">
        <w:rPr>
          <w:rFonts w:ascii="Avenir Book" w:eastAsia="Times New Roman" w:hAnsi="Avenir Book" w:cs="Arial"/>
          <w:color w:val="222222"/>
        </w:rPr>
        <w:t>Please arrive at the conference with a completed Donation Form.</w:t>
      </w:r>
    </w:p>
    <w:p w14:paraId="08F6F5D8" w14:textId="77777777" w:rsidR="0066159A" w:rsidRPr="0066159A" w:rsidRDefault="0066159A" w:rsidP="00302657">
      <w:pPr>
        <w:shd w:val="clear" w:color="auto" w:fill="FFFFFF"/>
        <w:spacing w:after="0" w:line="240" w:lineRule="auto"/>
        <w:rPr>
          <w:rFonts w:ascii="Avenir Book" w:eastAsia="Times New Roman" w:hAnsi="Avenir Book" w:cs="Arial"/>
          <w:color w:val="222222"/>
          <w:sz w:val="10"/>
          <w:szCs w:val="10"/>
        </w:rPr>
      </w:pPr>
    </w:p>
    <w:p w14:paraId="7F5969B7" w14:textId="18F98ACA" w:rsidR="00451500" w:rsidRPr="0066159A" w:rsidRDefault="00451500" w:rsidP="0066159A">
      <w:pPr>
        <w:pStyle w:val="ListParagraph"/>
        <w:numPr>
          <w:ilvl w:val="0"/>
          <w:numId w:val="26"/>
        </w:numPr>
        <w:shd w:val="clear" w:color="auto" w:fill="FFFFFF"/>
        <w:spacing w:line="240" w:lineRule="auto"/>
        <w:rPr>
          <w:rFonts w:ascii="Avenir Book" w:eastAsia="Times New Roman" w:hAnsi="Avenir Book" w:cs="Arial"/>
          <w:color w:val="222222"/>
          <w:sz w:val="28"/>
          <w:szCs w:val="28"/>
        </w:rPr>
      </w:pPr>
      <w:r w:rsidRPr="0066159A">
        <w:rPr>
          <w:rFonts w:ascii="Avenir Book" w:eastAsia="Times New Roman" w:hAnsi="Avenir Book" w:cs="Arial"/>
          <w:b/>
          <w:bCs/>
          <w:i/>
          <w:iCs/>
          <w:color w:val="222222"/>
          <w:sz w:val="28"/>
          <w:szCs w:val="28"/>
        </w:rPr>
        <w:t xml:space="preserve">Due </w:t>
      </w:r>
      <w:r w:rsidR="0066159A" w:rsidRPr="0066159A">
        <w:rPr>
          <w:rFonts w:ascii="Avenir Book" w:eastAsia="Times New Roman" w:hAnsi="Avenir Book" w:cs="Arial"/>
          <w:b/>
          <w:bCs/>
          <w:i/>
          <w:iCs/>
          <w:color w:val="222222"/>
          <w:sz w:val="28"/>
          <w:szCs w:val="28"/>
        </w:rPr>
        <w:t>D</w:t>
      </w:r>
      <w:r w:rsidRPr="0066159A">
        <w:rPr>
          <w:rFonts w:ascii="Avenir Book" w:eastAsia="Times New Roman" w:hAnsi="Avenir Book" w:cs="Arial"/>
          <w:b/>
          <w:bCs/>
          <w:i/>
          <w:iCs/>
          <w:color w:val="222222"/>
          <w:sz w:val="28"/>
          <w:szCs w:val="28"/>
        </w:rPr>
        <w:t xml:space="preserve">ate for </w:t>
      </w:r>
      <w:r w:rsidR="0066159A" w:rsidRPr="0066159A">
        <w:rPr>
          <w:rFonts w:ascii="Avenir Book" w:eastAsia="Times New Roman" w:hAnsi="Avenir Book" w:cs="Arial"/>
          <w:b/>
          <w:bCs/>
          <w:i/>
          <w:iCs/>
          <w:color w:val="222222"/>
          <w:sz w:val="28"/>
          <w:szCs w:val="28"/>
        </w:rPr>
        <w:t>D</w:t>
      </w:r>
      <w:r w:rsidRPr="0066159A">
        <w:rPr>
          <w:rFonts w:ascii="Avenir Book" w:eastAsia="Times New Roman" w:hAnsi="Avenir Book" w:cs="Arial"/>
          <w:b/>
          <w:bCs/>
          <w:i/>
          <w:iCs/>
          <w:color w:val="222222"/>
          <w:sz w:val="28"/>
          <w:szCs w:val="28"/>
        </w:rPr>
        <w:t>onations</w:t>
      </w:r>
      <w:r w:rsidRPr="0066159A">
        <w:rPr>
          <w:rFonts w:ascii="Avenir Book" w:eastAsia="Times New Roman" w:hAnsi="Avenir Book" w:cs="Arial"/>
          <w:i/>
          <w:iCs/>
          <w:color w:val="222222"/>
          <w:sz w:val="28"/>
          <w:szCs w:val="28"/>
        </w:rPr>
        <w:t>:</w:t>
      </w:r>
      <w:r w:rsidRPr="0066159A">
        <w:rPr>
          <w:rFonts w:ascii="Avenir Book" w:eastAsia="Times New Roman" w:hAnsi="Avenir Book" w:cs="Arial"/>
          <w:color w:val="222222"/>
          <w:sz w:val="28"/>
          <w:szCs w:val="28"/>
        </w:rPr>
        <w:t xml:space="preserve"> Wednesday, November 11</w:t>
      </w:r>
    </w:p>
    <w:p w14:paraId="24399847" w14:textId="7AD6D9E0" w:rsidR="00451500" w:rsidRPr="0066159A" w:rsidRDefault="00451500" w:rsidP="0066159A">
      <w:pPr>
        <w:pStyle w:val="ListParagraph"/>
        <w:numPr>
          <w:ilvl w:val="0"/>
          <w:numId w:val="26"/>
        </w:numPr>
        <w:shd w:val="clear" w:color="auto" w:fill="FFFFFF"/>
        <w:spacing w:line="240" w:lineRule="auto"/>
        <w:rPr>
          <w:rFonts w:ascii="Avenir Book" w:eastAsia="Times New Roman" w:hAnsi="Avenir Book" w:cs="Arial"/>
          <w:color w:val="222222"/>
          <w:sz w:val="28"/>
          <w:szCs w:val="28"/>
        </w:rPr>
      </w:pPr>
      <w:r w:rsidRPr="0066159A">
        <w:rPr>
          <w:rFonts w:ascii="Avenir Book" w:eastAsia="Times New Roman" w:hAnsi="Avenir Book" w:cs="Arial"/>
          <w:b/>
          <w:bCs/>
          <w:i/>
          <w:iCs/>
          <w:color w:val="222222"/>
          <w:sz w:val="28"/>
          <w:szCs w:val="28"/>
        </w:rPr>
        <w:t xml:space="preserve">Phase 3 </w:t>
      </w:r>
      <w:r w:rsidR="0066159A" w:rsidRPr="0066159A">
        <w:rPr>
          <w:rFonts w:ascii="Avenir Book" w:eastAsia="Times New Roman" w:hAnsi="Avenir Book" w:cs="Arial"/>
          <w:b/>
          <w:bCs/>
          <w:i/>
          <w:iCs/>
          <w:color w:val="222222"/>
          <w:sz w:val="28"/>
          <w:szCs w:val="28"/>
        </w:rPr>
        <w:t>O</w:t>
      </w:r>
      <w:r w:rsidRPr="0066159A">
        <w:rPr>
          <w:rFonts w:ascii="Avenir Book" w:eastAsia="Times New Roman" w:hAnsi="Avenir Book" w:cs="Arial"/>
          <w:b/>
          <w:bCs/>
          <w:i/>
          <w:iCs/>
          <w:color w:val="222222"/>
          <w:sz w:val="28"/>
          <w:szCs w:val="28"/>
        </w:rPr>
        <w:t xml:space="preserve">pens for </w:t>
      </w:r>
      <w:r w:rsidR="0066159A" w:rsidRPr="0066159A">
        <w:rPr>
          <w:rFonts w:ascii="Avenir Book" w:eastAsia="Times New Roman" w:hAnsi="Avenir Book" w:cs="Arial"/>
          <w:b/>
          <w:bCs/>
          <w:i/>
          <w:iCs/>
          <w:color w:val="222222"/>
          <w:sz w:val="28"/>
          <w:szCs w:val="28"/>
        </w:rPr>
        <w:t>B</w:t>
      </w:r>
      <w:r w:rsidRPr="0066159A">
        <w:rPr>
          <w:rFonts w:ascii="Avenir Book" w:eastAsia="Times New Roman" w:hAnsi="Avenir Book" w:cs="Arial"/>
          <w:b/>
          <w:bCs/>
          <w:i/>
          <w:iCs/>
          <w:color w:val="222222"/>
          <w:sz w:val="28"/>
          <w:szCs w:val="28"/>
        </w:rPr>
        <w:t>idding</w:t>
      </w:r>
      <w:r w:rsidRPr="0066159A">
        <w:rPr>
          <w:rFonts w:ascii="Avenir Book" w:eastAsia="Times New Roman" w:hAnsi="Avenir Book" w:cs="Arial"/>
          <w:i/>
          <w:iCs/>
          <w:color w:val="222222"/>
          <w:sz w:val="28"/>
          <w:szCs w:val="28"/>
        </w:rPr>
        <w:t>:</w:t>
      </w:r>
      <w:r w:rsidRPr="0066159A">
        <w:rPr>
          <w:rFonts w:ascii="Avenir Book" w:eastAsia="Times New Roman" w:hAnsi="Avenir Book" w:cs="Arial"/>
          <w:color w:val="222222"/>
          <w:sz w:val="28"/>
          <w:szCs w:val="28"/>
        </w:rPr>
        <w:t xml:space="preserve"> Thursday, November 12</w:t>
      </w:r>
    </w:p>
    <w:p w14:paraId="5093ACF1" w14:textId="77777777" w:rsidR="00451500" w:rsidRDefault="00451500" w:rsidP="00451500"/>
    <w:p w14:paraId="269956D9" w14:textId="77777777" w:rsidR="00CE64A3" w:rsidRDefault="00CE64A3" w:rsidP="00451500">
      <w:pPr>
        <w:shd w:val="clear" w:color="auto" w:fill="FFFFFF"/>
        <w:spacing w:line="240" w:lineRule="auto"/>
        <w:rPr>
          <w:rFonts w:ascii="Arial Black" w:eastAsia="Times New Roman" w:hAnsi="Arial Black" w:cs="Arial"/>
          <w:b/>
          <w:bCs/>
          <w:color w:val="222222"/>
          <w:u w:val="single"/>
        </w:rPr>
      </w:pPr>
    </w:p>
    <w:p w14:paraId="183AA8FD" w14:textId="77777777" w:rsidR="00B31B53" w:rsidRDefault="00B31B53" w:rsidP="00451500">
      <w:pPr>
        <w:shd w:val="clear" w:color="auto" w:fill="FFFFFF"/>
        <w:spacing w:line="240" w:lineRule="auto"/>
        <w:rPr>
          <w:rFonts w:ascii="Arial Black" w:eastAsia="Times New Roman" w:hAnsi="Arial Black" w:cs="Arial"/>
          <w:b/>
          <w:bCs/>
          <w:color w:val="3C440F"/>
          <w:u w:val="single"/>
        </w:rPr>
      </w:pPr>
    </w:p>
    <w:p w14:paraId="4C5E6886" w14:textId="0BB41FF5" w:rsidR="00451500" w:rsidRPr="00CE64A3" w:rsidRDefault="00451500" w:rsidP="00451500">
      <w:pPr>
        <w:shd w:val="clear" w:color="auto" w:fill="FFFFFF"/>
        <w:spacing w:line="240" w:lineRule="auto"/>
        <w:rPr>
          <w:rFonts w:ascii="Arial Black" w:eastAsia="Times New Roman" w:hAnsi="Arial Black" w:cs="Arial"/>
          <w:b/>
          <w:bCs/>
          <w:color w:val="3C440F"/>
          <w:u w:val="single"/>
        </w:rPr>
      </w:pPr>
      <w:r w:rsidRPr="00CE64A3">
        <w:rPr>
          <w:rFonts w:ascii="Arial Black" w:eastAsia="Times New Roman" w:hAnsi="Arial Black" w:cs="Arial"/>
          <w:b/>
          <w:bCs/>
          <w:color w:val="3C440F"/>
          <w:u w:val="single"/>
        </w:rPr>
        <w:t>Important Additional Information</w:t>
      </w:r>
    </w:p>
    <w:p w14:paraId="5CDCC7C0" w14:textId="07E5314A" w:rsidR="00451500" w:rsidRPr="0066159A" w:rsidRDefault="0066159A" w:rsidP="00451500">
      <w:pPr>
        <w:pStyle w:val="ListParagraph"/>
        <w:numPr>
          <w:ilvl w:val="0"/>
          <w:numId w:val="23"/>
        </w:numPr>
        <w:rPr>
          <w:rFonts w:ascii="Avenir Book" w:hAnsi="Avenir Book"/>
          <w:sz w:val="28"/>
          <w:szCs w:val="28"/>
        </w:rPr>
      </w:pPr>
      <w:r>
        <w:rPr>
          <w:rFonts w:ascii="Avenir Book" w:hAnsi="Avenir Book"/>
          <w:sz w:val="28"/>
          <w:szCs w:val="28"/>
        </w:rPr>
        <w:t>I</w:t>
      </w:r>
      <w:r w:rsidR="00451500" w:rsidRPr="0066159A">
        <w:rPr>
          <w:rFonts w:ascii="Avenir Book" w:hAnsi="Avenir Book"/>
          <w:sz w:val="28"/>
          <w:szCs w:val="28"/>
        </w:rPr>
        <w:t xml:space="preserve">f your donation requires a </w:t>
      </w:r>
      <w:r>
        <w:rPr>
          <w:rFonts w:ascii="Avenir Book" w:hAnsi="Avenir Book"/>
          <w:sz w:val="28"/>
          <w:szCs w:val="28"/>
        </w:rPr>
        <w:t xml:space="preserve">physical </w:t>
      </w:r>
      <w:r w:rsidR="00451500" w:rsidRPr="0066159A">
        <w:rPr>
          <w:rFonts w:ascii="Avenir Book" w:hAnsi="Avenir Book"/>
          <w:sz w:val="28"/>
          <w:szCs w:val="28"/>
        </w:rPr>
        <w:t>certificate</w:t>
      </w:r>
      <w:r>
        <w:rPr>
          <w:rFonts w:ascii="Avenir Book" w:hAnsi="Avenir Book"/>
          <w:sz w:val="28"/>
          <w:szCs w:val="28"/>
        </w:rPr>
        <w:t xml:space="preserve"> (or is a gift certificate)</w:t>
      </w:r>
      <w:r w:rsidR="00451500" w:rsidRPr="0066159A">
        <w:rPr>
          <w:rFonts w:ascii="Avenir Book" w:hAnsi="Avenir Book"/>
          <w:sz w:val="28"/>
          <w:szCs w:val="28"/>
        </w:rPr>
        <w:t xml:space="preserve"> for the winning bidder to redeem the item</w:t>
      </w:r>
      <w:r>
        <w:rPr>
          <w:rFonts w:ascii="Avenir Book" w:hAnsi="Avenir Book"/>
          <w:sz w:val="28"/>
          <w:szCs w:val="28"/>
        </w:rPr>
        <w:t xml:space="preserve"> (</w:t>
      </w:r>
      <w:r w:rsidR="00451500" w:rsidRPr="0066159A">
        <w:rPr>
          <w:rFonts w:ascii="Avenir Book" w:hAnsi="Avenir Book"/>
          <w:sz w:val="28"/>
          <w:szCs w:val="28"/>
        </w:rPr>
        <w:t>such as for a hotel stay, boat rental, etc.</w:t>
      </w:r>
      <w:r>
        <w:rPr>
          <w:rFonts w:ascii="Avenir Book" w:hAnsi="Avenir Book"/>
          <w:sz w:val="28"/>
          <w:szCs w:val="28"/>
        </w:rPr>
        <w:t>)</w:t>
      </w:r>
      <w:r w:rsidR="00451500" w:rsidRPr="0066159A">
        <w:rPr>
          <w:rFonts w:ascii="Avenir Book" w:hAnsi="Avenir Book"/>
          <w:sz w:val="28"/>
          <w:szCs w:val="28"/>
        </w:rPr>
        <w:t xml:space="preserve"> please be sure to send all applicable certificates when you send </w:t>
      </w:r>
      <w:r>
        <w:rPr>
          <w:rFonts w:ascii="Avenir Book" w:hAnsi="Avenir Book"/>
          <w:sz w:val="28"/>
          <w:szCs w:val="28"/>
        </w:rPr>
        <w:t>your completed Donation</w:t>
      </w:r>
      <w:r w:rsidR="00451500" w:rsidRPr="0066159A">
        <w:rPr>
          <w:rFonts w:ascii="Avenir Book" w:hAnsi="Avenir Book"/>
          <w:sz w:val="28"/>
          <w:szCs w:val="28"/>
        </w:rPr>
        <w:t xml:space="preserve"> </w:t>
      </w:r>
      <w:r>
        <w:rPr>
          <w:rFonts w:ascii="Avenir Book" w:hAnsi="Avenir Book"/>
          <w:sz w:val="28"/>
          <w:szCs w:val="28"/>
        </w:rPr>
        <w:t>F</w:t>
      </w:r>
      <w:r w:rsidR="00451500" w:rsidRPr="0066159A">
        <w:rPr>
          <w:rFonts w:ascii="Avenir Book" w:hAnsi="Avenir Book"/>
          <w:sz w:val="28"/>
          <w:szCs w:val="28"/>
        </w:rPr>
        <w:t xml:space="preserve">orm. The certificate should </w:t>
      </w:r>
      <w:r w:rsidR="00C55EBC">
        <w:rPr>
          <w:rFonts w:ascii="Avenir Book" w:hAnsi="Avenir Book"/>
          <w:sz w:val="28"/>
          <w:szCs w:val="28"/>
        </w:rPr>
        <w:t xml:space="preserve">include </w:t>
      </w:r>
      <w:r w:rsidR="00451500" w:rsidRPr="0066159A">
        <w:rPr>
          <w:rFonts w:ascii="Avenir Book" w:hAnsi="Avenir Book"/>
          <w:sz w:val="28"/>
          <w:szCs w:val="28"/>
        </w:rPr>
        <w:t>a basic description of the item, any terms and conditions that apply and applicable contact information.</w:t>
      </w:r>
    </w:p>
    <w:p w14:paraId="1CE8003F" w14:textId="77777777" w:rsidR="00451500" w:rsidRPr="0066159A" w:rsidRDefault="00451500" w:rsidP="00451500">
      <w:pPr>
        <w:pStyle w:val="ListParagraph"/>
        <w:numPr>
          <w:ilvl w:val="0"/>
          <w:numId w:val="23"/>
        </w:numPr>
        <w:rPr>
          <w:rFonts w:ascii="Avenir Book" w:hAnsi="Avenir Book"/>
          <w:sz w:val="28"/>
          <w:szCs w:val="28"/>
        </w:rPr>
      </w:pPr>
      <w:r w:rsidRPr="0066159A">
        <w:rPr>
          <w:rFonts w:ascii="Avenir Book" w:hAnsi="Avenir Book"/>
          <w:sz w:val="28"/>
          <w:szCs w:val="28"/>
        </w:rPr>
        <w:t>For physical items such as a gift basket, art, liquor, etc. that you donated prior to the conference and plan to deliver at the conference, please include a photo of the item with the Donation Form so your item can be included on the mobile bidding app prior to the conference.</w:t>
      </w:r>
    </w:p>
    <w:p w14:paraId="0B5E2F28" w14:textId="77777777" w:rsidR="00451500" w:rsidRPr="0066159A" w:rsidRDefault="00451500" w:rsidP="00451500">
      <w:pPr>
        <w:pStyle w:val="ListParagraph"/>
        <w:numPr>
          <w:ilvl w:val="0"/>
          <w:numId w:val="23"/>
        </w:numPr>
        <w:rPr>
          <w:rFonts w:ascii="Avenir Book" w:hAnsi="Avenir Book"/>
          <w:sz w:val="28"/>
          <w:szCs w:val="28"/>
        </w:rPr>
      </w:pPr>
      <w:r w:rsidRPr="0066159A">
        <w:rPr>
          <w:rFonts w:ascii="Avenir Book" w:hAnsi="Avenir Book"/>
          <w:sz w:val="28"/>
          <w:szCs w:val="28"/>
        </w:rPr>
        <w:t xml:space="preserve">We will be obtaining a temporary liquor license and will provide the license number to those donating liquor as soon as it is granted. </w:t>
      </w:r>
    </w:p>
    <w:p w14:paraId="3A7252EB" w14:textId="77777777" w:rsidR="0066159A" w:rsidRDefault="00451500" w:rsidP="00451500">
      <w:pPr>
        <w:pStyle w:val="ListParagraph"/>
        <w:numPr>
          <w:ilvl w:val="0"/>
          <w:numId w:val="23"/>
        </w:numPr>
        <w:rPr>
          <w:rFonts w:ascii="Avenir Book" w:hAnsi="Avenir Book"/>
          <w:sz w:val="28"/>
          <w:szCs w:val="28"/>
        </w:rPr>
      </w:pPr>
      <w:r w:rsidRPr="0066159A">
        <w:rPr>
          <w:rFonts w:ascii="Avenir Book" w:hAnsi="Avenir Book"/>
          <w:sz w:val="28"/>
          <w:szCs w:val="28"/>
        </w:rPr>
        <w:t xml:space="preserve">If you’d like to participate but don’t have an item to donate or the time to shop, just make a monetary donation and we’ll purchase an item for you! </w:t>
      </w:r>
    </w:p>
    <w:p w14:paraId="3D965326" w14:textId="77B42092" w:rsidR="00451500" w:rsidRPr="0066159A" w:rsidRDefault="0066159A" w:rsidP="00451500">
      <w:pPr>
        <w:pStyle w:val="ListParagraph"/>
        <w:numPr>
          <w:ilvl w:val="0"/>
          <w:numId w:val="23"/>
        </w:numPr>
        <w:rPr>
          <w:rFonts w:ascii="Avenir Book" w:hAnsi="Avenir Book"/>
          <w:sz w:val="28"/>
          <w:szCs w:val="28"/>
        </w:rPr>
      </w:pPr>
      <w:r>
        <w:rPr>
          <w:rFonts w:ascii="Avenir Book" w:hAnsi="Avenir Book"/>
          <w:sz w:val="28"/>
          <w:szCs w:val="28"/>
        </w:rPr>
        <w:t xml:space="preserve">Send completed forms to and direct all questions to </w:t>
      </w:r>
      <w:r w:rsidR="00451500" w:rsidRPr="0066159A">
        <w:rPr>
          <w:rFonts w:ascii="Avenir Book" w:hAnsi="Avenir Book"/>
          <w:sz w:val="28"/>
          <w:szCs w:val="28"/>
        </w:rPr>
        <w:t>Katherine Bowman</w:t>
      </w:r>
      <w:r>
        <w:rPr>
          <w:rFonts w:ascii="Avenir Book" w:hAnsi="Avenir Book"/>
          <w:sz w:val="28"/>
          <w:szCs w:val="28"/>
        </w:rPr>
        <w:t xml:space="preserve"> at Katherine.bowman@ktia.com.</w:t>
      </w:r>
    </w:p>
    <w:p w14:paraId="44E20FFF" w14:textId="77777777" w:rsidR="00451500" w:rsidRDefault="00451500"/>
    <w:p w14:paraId="3E295F25" w14:textId="77777777" w:rsidR="00451500" w:rsidRDefault="00451500"/>
    <w:p w14:paraId="7AF8C77E" w14:textId="77777777" w:rsidR="0066159A" w:rsidRDefault="0066159A"/>
    <w:p w14:paraId="7053D279" w14:textId="77777777" w:rsidR="00F34EE3" w:rsidRDefault="00F34EE3"/>
    <w:p w14:paraId="1EC48ABC" w14:textId="77777777" w:rsidR="00F34EE3" w:rsidRDefault="00F34EE3"/>
    <w:p w14:paraId="6DF17F85" w14:textId="16F07BA6" w:rsidR="00F34EE3" w:rsidRPr="00CE64A3" w:rsidRDefault="00F34EE3" w:rsidP="00F34EE3">
      <w:pPr>
        <w:jc w:val="center"/>
        <w:rPr>
          <w:rFonts w:ascii="Arial Black" w:hAnsi="Arial Black"/>
          <w:b/>
          <w:bCs/>
          <w:color w:val="3C440F"/>
          <w:sz w:val="40"/>
          <w:szCs w:val="40"/>
        </w:rPr>
      </w:pPr>
      <w:r w:rsidRPr="00CE64A3">
        <w:rPr>
          <w:rFonts w:ascii="Arial Black" w:hAnsi="Arial Black"/>
          <w:b/>
          <w:bCs/>
          <w:color w:val="3C440F"/>
          <w:sz w:val="40"/>
          <w:szCs w:val="40"/>
        </w:rPr>
        <w:lastRenderedPageBreak/>
        <w:t>2026 DONATION FORM</w:t>
      </w:r>
    </w:p>
    <w:tbl>
      <w:tblPr>
        <w:tblStyle w:val="TableGrid"/>
        <w:tblW w:w="9117" w:type="pct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tblLook w:val="04A0" w:firstRow="1" w:lastRow="0" w:firstColumn="1" w:lastColumn="0" w:noHBand="0" w:noVBand="1"/>
      </w:tblPr>
      <w:tblGrid>
        <w:gridCol w:w="2265"/>
        <w:gridCol w:w="688"/>
        <w:gridCol w:w="7243"/>
        <w:gridCol w:w="7921"/>
      </w:tblGrid>
      <w:tr w:rsidR="00C9238F" w:rsidRPr="00C9238F" w14:paraId="52069F17" w14:textId="77777777" w:rsidTr="002F5CEB">
        <w:trPr>
          <w:gridAfter w:val="1"/>
          <w:wAfter w:w="2186" w:type="pct"/>
        </w:trPr>
        <w:tc>
          <w:tcPr>
            <w:tcW w:w="625" w:type="pct"/>
            <w:vAlign w:val="bottom"/>
          </w:tcPr>
          <w:p w14:paraId="425FD378" w14:textId="1A8DC63A" w:rsidR="00C9238F" w:rsidRPr="002F5CEB" w:rsidRDefault="002F5CEB" w:rsidP="00576892">
            <w:pPr>
              <w:spacing w:before="240"/>
              <w:rPr>
                <w:rFonts w:ascii="Avenir Book" w:hAnsi="Avenir Book"/>
                <w:b/>
                <w:bCs/>
                <w:sz w:val="20"/>
                <w:szCs w:val="20"/>
              </w:rPr>
            </w:pPr>
            <w:r w:rsidRPr="002F5CEB">
              <w:rPr>
                <w:rFonts w:ascii="Avenir Book" w:hAnsi="Avenir Book"/>
                <w:b/>
                <w:bCs/>
                <w:sz w:val="20"/>
                <w:szCs w:val="20"/>
              </w:rPr>
              <w:t>ITEM DESCRIPTION</w:t>
            </w:r>
          </w:p>
        </w:tc>
        <w:tc>
          <w:tcPr>
            <w:tcW w:w="2189" w:type="pct"/>
            <w:gridSpan w:val="2"/>
            <w:tcBorders>
              <w:bottom w:val="single" w:sz="4" w:space="0" w:color="auto"/>
            </w:tcBorders>
            <w:vAlign w:val="bottom"/>
          </w:tcPr>
          <w:p w14:paraId="71407CF4" w14:textId="77777777" w:rsidR="00C9238F" w:rsidRPr="00C9238F" w:rsidRDefault="00C9238F" w:rsidP="00576892">
            <w:pPr>
              <w:spacing w:before="240"/>
            </w:pPr>
          </w:p>
        </w:tc>
      </w:tr>
      <w:tr w:rsidR="00C9238F" w:rsidRPr="00C9238F" w14:paraId="5216DBCB" w14:textId="77777777" w:rsidTr="002F5CEB">
        <w:trPr>
          <w:gridAfter w:val="1"/>
          <w:wAfter w:w="2186" w:type="pct"/>
        </w:trPr>
        <w:tc>
          <w:tcPr>
            <w:tcW w:w="625" w:type="pct"/>
            <w:vAlign w:val="bottom"/>
          </w:tcPr>
          <w:p w14:paraId="63121855" w14:textId="73C0085A" w:rsidR="00C9238F" w:rsidRPr="00C9238F" w:rsidRDefault="00C9238F" w:rsidP="00576892">
            <w:pPr>
              <w:spacing w:before="240"/>
            </w:pPr>
          </w:p>
        </w:tc>
        <w:tc>
          <w:tcPr>
            <w:tcW w:w="2189" w:type="pct"/>
            <w:gridSpan w:val="2"/>
            <w:tcBorders>
              <w:bottom w:val="single" w:sz="4" w:space="0" w:color="auto"/>
            </w:tcBorders>
            <w:vAlign w:val="bottom"/>
          </w:tcPr>
          <w:p w14:paraId="483C730F" w14:textId="77777777" w:rsidR="00C9238F" w:rsidRPr="00C9238F" w:rsidRDefault="00C9238F" w:rsidP="00576892">
            <w:pPr>
              <w:spacing w:before="240"/>
            </w:pPr>
          </w:p>
        </w:tc>
      </w:tr>
      <w:tr w:rsidR="002F5CEB" w:rsidRPr="00C9238F" w14:paraId="1DF6813E" w14:textId="77777777" w:rsidTr="002F5CEB">
        <w:trPr>
          <w:gridAfter w:val="1"/>
          <w:wAfter w:w="2186" w:type="pct"/>
        </w:trPr>
        <w:tc>
          <w:tcPr>
            <w:tcW w:w="625" w:type="pct"/>
            <w:vAlign w:val="bottom"/>
          </w:tcPr>
          <w:p w14:paraId="0EE05589" w14:textId="77777777" w:rsidR="002F5CEB" w:rsidRPr="00C9238F" w:rsidRDefault="002F5CEB" w:rsidP="00576892">
            <w:pPr>
              <w:spacing w:before="240"/>
            </w:pPr>
          </w:p>
        </w:tc>
        <w:tc>
          <w:tcPr>
            <w:tcW w:w="2189" w:type="pct"/>
            <w:gridSpan w:val="2"/>
            <w:tcBorders>
              <w:bottom w:val="single" w:sz="4" w:space="0" w:color="auto"/>
            </w:tcBorders>
            <w:vAlign w:val="bottom"/>
          </w:tcPr>
          <w:p w14:paraId="4F3E23F6" w14:textId="77777777" w:rsidR="002F5CEB" w:rsidRPr="00C9238F" w:rsidRDefault="002F5CEB" w:rsidP="00576892">
            <w:pPr>
              <w:spacing w:before="240"/>
            </w:pPr>
          </w:p>
        </w:tc>
      </w:tr>
      <w:tr w:rsidR="00F34EE3" w:rsidRPr="00C9238F" w14:paraId="2D629E94" w14:textId="77777777" w:rsidTr="002F5CEB">
        <w:trPr>
          <w:gridAfter w:val="1"/>
          <w:wAfter w:w="2186" w:type="pct"/>
        </w:trPr>
        <w:tc>
          <w:tcPr>
            <w:tcW w:w="625" w:type="pct"/>
            <w:vAlign w:val="bottom"/>
          </w:tcPr>
          <w:p w14:paraId="13955393" w14:textId="77777777" w:rsidR="00F34EE3" w:rsidRPr="00C9238F" w:rsidRDefault="00F34EE3" w:rsidP="00576892">
            <w:pPr>
              <w:spacing w:before="240"/>
            </w:pPr>
          </w:p>
        </w:tc>
        <w:tc>
          <w:tcPr>
            <w:tcW w:w="2189" w:type="pct"/>
            <w:gridSpan w:val="2"/>
            <w:tcBorders>
              <w:bottom w:val="single" w:sz="4" w:space="0" w:color="auto"/>
            </w:tcBorders>
            <w:vAlign w:val="bottom"/>
          </w:tcPr>
          <w:p w14:paraId="62B3F8F4" w14:textId="77777777" w:rsidR="00F34EE3" w:rsidRPr="00C9238F" w:rsidRDefault="00F34EE3" w:rsidP="00576892">
            <w:pPr>
              <w:spacing w:before="240"/>
            </w:pPr>
          </w:p>
        </w:tc>
      </w:tr>
      <w:tr w:rsidR="00F34EE3" w:rsidRPr="00C9238F" w14:paraId="141EA75D" w14:textId="77777777" w:rsidTr="002F5CEB">
        <w:trPr>
          <w:gridAfter w:val="1"/>
          <w:wAfter w:w="2186" w:type="pct"/>
        </w:trPr>
        <w:tc>
          <w:tcPr>
            <w:tcW w:w="625" w:type="pct"/>
            <w:vAlign w:val="bottom"/>
          </w:tcPr>
          <w:p w14:paraId="0E08671F" w14:textId="77777777" w:rsidR="00F34EE3" w:rsidRPr="00C9238F" w:rsidRDefault="00F34EE3" w:rsidP="00576892">
            <w:pPr>
              <w:spacing w:before="240"/>
            </w:pPr>
          </w:p>
        </w:tc>
        <w:tc>
          <w:tcPr>
            <w:tcW w:w="2189" w:type="pct"/>
            <w:gridSpan w:val="2"/>
            <w:tcBorders>
              <w:bottom w:val="single" w:sz="4" w:space="0" w:color="auto"/>
            </w:tcBorders>
            <w:vAlign w:val="bottom"/>
          </w:tcPr>
          <w:p w14:paraId="7368BCC4" w14:textId="77777777" w:rsidR="00F34EE3" w:rsidRPr="00C9238F" w:rsidRDefault="00F34EE3" w:rsidP="00576892">
            <w:pPr>
              <w:spacing w:before="240"/>
            </w:pPr>
          </w:p>
        </w:tc>
      </w:tr>
      <w:tr w:rsidR="0066159A" w:rsidRPr="00C9238F" w14:paraId="26F3FFA6" w14:textId="77777777" w:rsidTr="002F5CEB">
        <w:trPr>
          <w:gridAfter w:val="1"/>
          <w:wAfter w:w="2186" w:type="pct"/>
        </w:trPr>
        <w:tc>
          <w:tcPr>
            <w:tcW w:w="625" w:type="pct"/>
            <w:vAlign w:val="bottom"/>
          </w:tcPr>
          <w:p w14:paraId="1E9D1F34" w14:textId="77777777" w:rsidR="0066159A" w:rsidRPr="00C9238F" w:rsidRDefault="0066159A" w:rsidP="00576892">
            <w:pPr>
              <w:spacing w:before="240"/>
            </w:pPr>
          </w:p>
        </w:tc>
        <w:tc>
          <w:tcPr>
            <w:tcW w:w="2189" w:type="pct"/>
            <w:gridSpan w:val="2"/>
            <w:tcBorders>
              <w:bottom w:val="single" w:sz="4" w:space="0" w:color="auto"/>
            </w:tcBorders>
            <w:vAlign w:val="bottom"/>
          </w:tcPr>
          <w:p w14:paraId="0CC2C45E" w14:textId="77777777" w:rsidR="0066159A" w:rsidRPr="00C9238F" w:rsidRDefault="0066159A" w:rsidP="00576892">
            <w:pPr>
              <w:spacing w:before="240"/>
            </w:pPr>
          </w:p>
        </w:tc>
      </w:tr>
      <w:tr w:rsidR="002F5CEB" w:rsidRPr="00C9238F" w14:paraId="55F3A62B" w14:textId="77777777" w:rsidTr="002F5CEB">
        <w:trPr>
          <w:gridAfter w:val="1"/>
          <w:wAfter w:w="2186" w:type="pct"/>
        </w:trPr>
        <w:tc>
          <w:tcPr>
            <w:tcW w:w="625" w:type="pct"/>
            <w:vAlign w:val="bottom"/>
          </w:tcPr>
          <w:p w14:paraId="21849B07" w14:textId="77777777" w:rsidR="002F5CEB" w:rsidRPr="00C9238F" w:rsidRDefault="002F5CEB" w:rsidP="00576892">
            <w:pPr>
              <w:spacing w:before="240"/>
            </w:pPr>
          </w:p>
        </w:tc>
        <w:tc>
          <w:tcPr>
            <w:tcW w:w="2189" w:type="pct"/>
            <w:gridSpan w:val="2"/>
            <w:tcBorders>
              <w:bottom w:val="single" w:sz="4" w:space="0" w:color="auto"/>
            </w:tcBorders>
            <w:vAlign w:val="bottom"/>
          </w:tcPr>
          <w:p w14:paraId="773C0E0B" w14:textId="77777777" w:rsidR="002F5CEB" w:rsidRPr="00C9238F" w:rsidRDefault="002F5CEB" w:rsidP="00576892">
            <w:pPr>
              <w:spacing w:before="240"/>
            </w:pPr>
          </w:p>
        </w:tc>
      </w:tr>
      <w:tr w:rsidR="0066159A" w:rsidRPr="00C9238F" w14:paraId="19C8AF29" w14:textId="77777777" w:rsidTr="002F5CEB">
        <w:trPr>
          <w:gridAfter w:val="1"/>
          <w:wAfter w:w="2186" w:type="pct"/>
        </w:trPr>
        <w:tc>
          <w:tcPr>
            <w:tcW w:w="625" w:type="pct"/>
            <w:vAlign w:val="bottom"/>
          </w:tcPr>
          <w:p w14:paraId="1CBFC7A2" w14:textId="2BA08F84" w:rsidR="0066159A" w:rsidRPr="002F5CEB" w:rsidRDefault="002F5CEB" w:rsidP="00576892">
            <w:pPr>
              <w:spacing w:before="240"/>
              <w:rPr>
                <w:rFonts w:ascii="Avenir Book" w:hAnsi="Avenir Book"/>
                <w:b/>
                <w:bCs/>
                <w:sz w:val="20"/>
                <w:szCs w:val="20"/>
              </w:rPr>
            </w:pPr>
            <w:r w:rsidRPr="002F5CEB">
              <w:rPr>
                <w:rFonts w:ascii="Avenir Book" w:hAnsi="Avenir Book"/>
                <w:b/>
                <w:bCs/>
                <w:sz w:val="20"/>
                <w:szCs w:val="20"/>
              </w:rPr>
              <w:t>RESTRICTIONS, TERMS OR CONDITIONS</w:t>
            </w:r>
            <w:r>
              <w:rPr>
                <w:rFonts w:ascii="Avenir Book" w:hAnsi="Avenir Book"/>
                <w:b/>
                <w:bCs/>
                <w:sz w:val="20"/>
                <w:szCs w:val="20"/>
              </w:rPr>
              <w:t xml:space="preserve"> (if any)</w:t>
            </w:r>
          </w:p>
        </w:tc>
        <w:tc>
          <w:tcPr>
            <w:tcW w:w="2189" w:type="pct"/>
            <w:gridSpan w:val="2"/>
            <w:tcBorders>
              <w:bottom w:val="single" w:sz="4" w:space="0" w:color="auto"/>
            </w:tcBorders>
            <w:vAlign w:val="bottom"/>
          </w:tcPr>
          <w:p w14:paraId="045A5DAF" w14:textId="77777777" w:rsidR="0066159A" w:rsidRPr="00C9238F" w:rsidRDefault="0066159A" w:rsidP="00576892">
            <w:pPr>
              <w:spacing w:before="240"/>
            </w:pPr>
          </w:p>
        </w:tc>
      </w:tr>
      <w:tr w:rsidR="002F5CEB" w:rsidRPr="00C9238F" w14:paraId="40161F88" w14:textId="77777777" w:rsidTr="002F5CEB">
        <w:trPr>
          <w:gridAfter w:val="1"/>
          <w:wAfter w:w="2186" w:type="pct"/>
        </w:trPr>
        <w:tc>
          <w:tcPr>
            <w:tcW w:w="625" w:type="pct"/>
            <w:vAlign w:val="bottom"/>
          </w:tcPr>
          <w:p w14:paraId="0B249CA8" w14:textId="77777777" w:rsidR="002F5CEB" w:rsidRPr="002F5CEB" w:rsidRDefault="002F5CEB" w:rsidP="00576892">
            <w:pPr>
              <w:spacing w:before="240"/>
              <w:rPr>
                <w:b/>
                <w:bCs/>
                <w:sz w:val="24"/>
                <w:szCs w:val="24"/>
              </w:rPr>
            </w:pPr>
          </w:p>
        </w:tc>
        <w:tc>
          <w:tcPr>
            <w:tcW w:w="2189" w:type="pct"/>
            <w:gridSpan w:val="2"/>
            <w:tcBorders>
              <w:bottom w:val="single" w:sz="4" w:space="0" w:color="auto"/>
            </w:tcBorders>
            <w:vAlign w:val="bottom"/>
          </w:tcPr>
          <w:p w14:paraId="169A7F66" w14:textId="77777777" w:rsidR="002F5CEB" w:rsidRPr="00C9238F" w:rsidRDefault="002F5CEB" w:rsidP="00576892">
            <w:pPr>
              <w:spacing w:before="240"/>
            </w:pPr>
          </w:p>
        </w:tc>
      </w:tr>
      <w:tr w:rsidR="002F5CEB" w:rsidRPr="00C9238F" w14:paraId="14C024A0" w14:textId="77777777" w:rsidTr="002F5CEB">
        <w:trPr>
          <w:gridAfter w:val="1"/>
          <w:wAfter w:w="2186" w:type="pct"/>
        </w:trPr>
        <w:tc>
          <w:tcPr>
            <w:tcW w:w="625" w:type="pct"/>
            <w:vAlign w:val="bottom"/>
          </w:tcPr>
          <w:p w14:paraId="4432BEB1" w14:textId="17B70A5E" w:rsidR="002F5CEB" w:rsidRPr="002F5CEB" w:rsidRDefault="002F5CEB" w:rsidP="00576892">
            <w:pPr>
              <w:spacing w:before="240"/>
              <w:rPr>
                <w:rFonts w:ascii="Avenir Book" w:hAnsi="Avenir Book"/>
                <w:b/>
                <w:bCs/>
                <w:sz w:val="20"/>
                <w:szCs w:val="20"/>
              </w:rPr>
            </w:pPr>
            <w:r w:rsidRPr="002F5CEB">
              <w:rPr>
                <w:rFonts w:ascii="Avenir Book" w:hAnsi="Avenir Book"/>
                <w:b/>
                <w:bCs/>
                <w:sz w:val="20"/>
                <w:szCs w:val="20"/>
              </w:rPr>
              <w:t>EXPIRATION DATE (</w:t>
            </w:r>
            <w:r w:rsidRPr="002F5CEB">
              <w:rPr>
                <w:rFonts w:ascii="Avenir Book" w:hAnsi="Avenir Book"/>
                <w:b/>
                <w:bCs/>
                <w:i/>
                <w:iCs/>
                <w:sz w:val="20"/>
                <w:szCs w:val="20"/>
              </w:rPr>
              <w:t>if applicable)</w:t>
            </w:r>
          </w:p>
        </w:tc>
        <w:tc>
          <w:tcPr>
            <w:tcW w:w="2189" w:type="pct"/>
            <w:gridSpan w:val="2"/>
            <w:tcBorders>
              <w:bottom w:val="single" w:sz="4" w:space="0" w:color="auto"/>
            </w:tcBorders>
            <w:vAlign w:val="bottom"/>
          </w:tcPr>
          <w:p w14:paraId="69CA6636" w14:textId="77777777" w:rsidR="002F5CEB" w:rsidRPr="00C9238F" w:rsidRDefault="002F5CEB" w:rsidP="00576892">
            <w:pPr>
              <w:spacing w:before="240"/>
            </w:pPr>
          </w:p>
        </w:tc>
      </w:tr>
      <w:tr w:rsidR="002F5CEB" w:rsidRPr="00C9238F" w14:paraId="2ACB0576" w14:textId="77777777" w:rsidTr="002F5CEB">
        <w:trPr>
          <w:gridAfter w:val="1"/>
          <w:wAfter w:w="2186" w:type="pct"/>
        </w:trPr>
        <w:tc>
          <w:tcPr>
            <w:tcW w:w="625" w:type="pct"/>
            <w:vAlign w:val="bottom"/>
          </w:tcPr>
          <w:p w14:paraId="2A49BD08" w14:textId="5243D6FF" w:rsidR="002F5CEB" w:rsidRPr="002F5CEB" w:rsidRDefault="002F5CEB" w:rsidP="00576892">
            <w:pPr>
              <w:spacing w:before="240"/>
              <w:rPr>
                <w:rFonts w:ascii="Avenir Book" w:hAnsi="Avenir Book"/>
                <w:b/>
                <w:bCs/>
                <w:sz w:val="20"/>
                <w:szCs w:val="20"/>
              </w:rPr>
            </w:pPr>
            <w:r w:rsidRPr="002F5CEB">
              <w:rPr>
                <w:rFonts w:ascii="Avenir Book" w:hAnsi="Avenir Book"/>
                <w:b/>
                <w:bCs/>
                <w:sz w:val="20"/>
                <w:szCs w:val="20"/>
              </w:rPr>
              <w:t>RETAIL VALUE</w:t>
            </w:r>
            <w:r w:rsidR="00F34EE3">
              <w:rPr>
                <w:rFonts w:ascii="Avenir Book" w:hAnsi="Avenir Book"/>
                <w:b/>
                <w:bCs/>
                <w:sz w:val="20"/>
                <w:szCs w:val="20"/>
              </w:rPr>
              <w:t xml:space="preserve"> or DONATION AMOUNT</w:t>
            </w:r>
          </w:p>
        </w:tc>
        <w:tc>
          <w:tcPr>
            <w:tcW w:w="2189" w:type="pct"/>
            <w:gridSpan w:val="2"/>
            <w:tcBorders>
              <w:bottom w:val="single" w:sz="4" w:space="0" w:color="auto"/>
            </w:tcBorders>
            <w:vAlign w:val="bottom"/>
          </w:tcPr>
          <w:p w14:paraId="69E5AA81" w14:textId="77777777" w:rsidR="002F5CEB" w:rsidRPr="00C9238F" w:rsidRDefault="002F5CEB" w:rsidP="00576892">
            <w:pPr>
              <w:spacing w:before="240"/>
            </w:pPr>
          </w:p>
        </w:tc>
      </w:tr>
      <w:tr w:rsidR="00F34EE3" w:rsidRPr="00C9238F" w14:paraId="6014AF9C" w14:textId="77777777" w:rsidTr="002F5CEB">
        <w:trPr>
          <w:gridAfter w:val="1"/>
          <w:wAfter w:w="2186" w:type="pct"/>
        </w:trPr>
        <w:tc>
          <w:tcPr>
            <w:tcW w:w="625" w:type="pct"/>
            <w:vAlign w:val="bottom"/>
          </w:tcPr>
          <w:p w14:paraId="5CC222F5" w14:textId="30A5F594" w:rsidR="00F34EE3" w:rsidRPr="002F5CEB" w:rsidRDefault="00F34EE3" w:rsidP="00576892">
            <w:pPr>
              <w:spacing w:before="240"/>
              <w:rPr>
                <w:rFonts w:ascii="Avenir Book" w:hAnsi="Avenir Book"/>
                <w:b/>
                <w:bCs/>
                <w:sz w:val="20"/>
                <w:szCs w:val="20"/>
              </w:rPr>
            </w:pPr>
            <w:r>
              <w:rPr>
                <w:rFonts w:ascii="Avenir Book" w:hAnsi="Avenir Book"/>
                <w:b/>
                <w:bCs/>
                <w:sz w:val="20"/>
                <w:szCs w:val="20"/>
              </w:rPr>
              <w:t xml:space="preserve">DONOR NAME / ORGANIZATION </w:t>
            </w:r>
          </w:p>
        </w:tc>
        <w:tc>
          <w:tcPr>
            <w:tcW w:w="2189" w:type="pct"/>
            <w:gridSpan w:val="2"/>
            <w:tcBorders>
              <w:bottom w:val="single" w:sz="4" w:space="0" w:color="auto"/>
            </w:tcBorders>
            <w:vAlign w:val="bottom"/>
          </w:tcPr>
          <w:p w14:paraId="1EC3FEDA" w14:textId="77777777" w:rsidR="00F34EE3" w:rsidRPr="00C9238F" w:rsidRDefault="00F34EE3" w:rsidP="00576892">
            <w:pPr>
              <w:spacing w:before="240"/>
            </w:pPr>
          </w:p>
        </w:tc>
      </w:tr>
      <w:tr w:rsidR="00F34EE3" w:rsidRPr="00C9238F" w14:paraId="4ACEA8C8" w14:textId="77777777" w:rsidTr="002F5CEB">
        <w:trPr>
          <w:gridAfter w:val="1"/>
          <w:wAfter w:w="2186" w:type="pct"/>
        </w:trPr>
        <w:tc>
          <w:tcPr>
            <w:tcW w:w="625" w:type="pct"/>
            <w:vAlign w:val="bottom"/>
          </w:tcPr>
          <w:p w14:paraId="48B91ABF" w14:textId="3FB51CB8" w:rsidR="00F34EE3" w:rsidRDefault="00F34EE3" w:rsidP="00576892">
            <w:pPr>
              <w:spacing w:before="240"/>
              <w:rPr>
                <w:rFonts w:ascii="Avenir Book" w:hAnsi="Avenir Book"/>
                <w:b/>
                <w:bCs/>
                <w:sz w:val="20"/>
                <w:szCs w:val="20"/>
              </w:rPr>
            </w:pPr>
            <w:r>
              <w:rPr>
                <w:rFonts w:ascii="Avenir Book" w:hAnsi="Avenir Book"/>
                <w:b/>
                <w:bCs/>
                <w:sz w:val="20"/>
                <w:szCs w:val="20"/>
              </w:rPr>
              <w:t>DONOR EMAIL ADDRESS</w:t>
            </w:r>
          </w:p>
        </w:tc>
        <w:tc>
          <w:tcPr>
            <w:tcW w:w="2189" w:type="pct"/>
            <w:gridSpan w:val="2"/>
            <w:tcBorders>
              <w:bottom w:val="single" w:sz="4" w:space="0" w:color="auto"/>
            </w:tcBorders>
            <w:vAlign w:val="bottom"/>
          </w:tcPr>
          <w:p w14:paraId="0043F9B1" w14:textId="77777777" w:rsidR="00F34EE3" w:rsidRPr="00C9238F" w:rsidRDefault="00F34EE3" w:rsidP="00576892">
            <w:pPr>
              <w:spacing w:before="240"/>
            </w:pPr>
          </w:p>
        </w:tc>
      </w:tr>
      <w:tr w:rsidR="00C9238F" w:rsidRPr="00C9238F" w14:paraId="126564EB" w14:textId="77777777" w:rsidTr="002F5CEB">
        <w:trPr>
          <w:gridAfter w:val="1"/>
          <w:wAfter w:w="2186" w:type="pct"/>
          <w:trHeight w:val="54"/>
        </w:trPr>
        <w:tc>
          <w:tcPr>
            <w:tcW w:w="2814" w:type="pct"/>
            <w:gridSpan w:val="3"/>
            <w:vAlign w:val="bottom"/>
          </w:tcPr>
          <w:p w14:paraId="33E9260C" w14:textId="77777777" w:rsidR="00C9238F" w:rsidRPr="00C9238F" w:rsidRDefault="00C9238F" w:rsidP="00576892">
            <w:pPr>
              <w:rPr>
                <w:rFonts w:asciiTheme="majorHAnsi" w:hAnsiTheme="majorHAnsi"/>
                <w:b/>
                <w:sz w:val="8"/>
              </w:rPr>
            </w:pPr>
          </w:p>
        </w:tc>
      </w:tr>
      <w:tr w:rsidR="002F5CEB" w:rsidRPr="00C9238F" w14:paraId="22CAAB62" w14:textId="152EF36B" w:rsidTr="002F5CEB">
        <w:trPr>
          <w:trHeight w:val="576"/>
        </w:trPr>
        <w:tc>
          <w:tcPr>
            <w:tcW w:w="2814" w:type="pct"/>
            <w:gridSpan w:val="3"/>
            <w:vAlign w:val="bottom"/>
          </w:tcPr>
          <w:p w14:paraId="169D1210" w14:textId="524B8CC5" w:rsidR="002F5CEB" w:rsidRPr="00C9238F" w:rsidRDefault="002F5CEB" w:rsidP="002F5CEB"/>
        </w:tc>
        <w:tc>
          <w:tcPr>
            <w:tcW w:w="2186" w:type="pct"/>
            <w:vAlign w:val="bottom"/>
          </w:tcPr>
          <w:p w14:paraId="453D0DE9" w14:textId="77777777" w:rsidR="002F5CEB" w:rsidRPr="00C9238F" w:rsidRDefault="002F5CEB" w:rsidP="002F5CEB"/>
        </w:tc>
      </w:tr>
      <w:tr w:rsidR="002F5CEB" w:rsidRPr="00C9238F" w14:paraId="283F11F1" w14:textId="77777777" w:rsidTr="002F5CEB">
        <w:trPr>
          <w:gridAfter w:val="1"/>
          <w:wAfter w:w="2186" w:type="pct"/>
        </w:trPr>
        <w:tc>
          <w:tcPr>
            <w:tcW w:w="815" w:type="pct"/>
            <w:gridSpan w:val="2"/>
            <w:vAlign w:val="bottom"/>
          </w:tcPr>
          <w:p w14:paraId="01EAE1B5" w14:textId="77777777" w:rsidR="002F5CEB" w:rsidRPr="00C9238F" w:rsidRDefault="002F5CEB" w:rsidP="002F5CEB">
            <w:pPr>
              <w:rPr>
                <w:rFonts w:asciiTheme="majorHAnsi" w:hAnsiTheme="majorHAnsi"/>
                <w:b/>
                <w:sz w:val="8"/>
              </w:rPr>
            </w:pPr>
          </w:p>
        </w:tc>
        <w:tc>
          <w:tcPr>
            <w:tcW w:w="1999" w:type="pct"/>
            <w:vAlign w:val="bottom"/>
          </w:tcPr>
          <w:p w14:paraId="2AE181D8" w14:textId="77777777" w:rsidR="002F5CEB" w:rsidRPr="00C9238F" w:rsidRDefault="002F5CEB" w:rsidP="002F5CEB">
            <w:pPr>
              <w:rPr>
                <w:rFonts w:asciiTheme="majorHAnsi" w:hAnsiTheme="majorHAnsi"/>
                <w:b/>
                <w:sz w:val="8"/>
              </w:rPr>
            </w:pPr>
          </w:p>
        </w:tc>
      </w:tr>
    </w:tbl>
    <w:p w14:paraId="26324711" w14:textId="6C5FE686" w:rsidR="00F34EE3" w:rsidRPr="00F34EE3" w:rsidRDefault="00F34EE3" w:rsidP="00F34EE3">
      <w:pPr>
        <w:pStyle w:val="NoSpacing"/>
        <w:jc w:val="center"/>
        <w:rPr>
          <w:rFonts w:ascii="Avenir Book" w:hAnsi="Avenir Book"/>
          <w:sz w:val="30"/>
          <w:szCs w:val="30"/>
        </w:rPr>
      </w:pPr>
      <w:r>
        <w:rPr>
          <w:rFonts w:ascii="Avenir Book" w:hAnsi="Avenir Book"/>
          <w:noProof/>
          <w:sz w:val="30"/>
          <w:szCs w:val="30"/>
        </w:rPr>
        <w:drawing>
          <wp:inline distT="0" distB="0" distL="0" distR="0" wp14:anchorId="361B988B" wp14:editId="1A28FF59">
            <wp:extent cx="2079393" cy="518959"/>
            <wp:effectExtent l="0" t="0" r="3810" b="1905"/>
            <wp:docPr id="1227071004" name="Picture 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227071004" name="Picture 1227071004"/>
                    <pic:cNvPicPr/>
                  </pic:nvPicPr>
                  <pic:blipFill>
                    <a:blip r:embed="rId11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2335500" cy="582876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sectPr w:rsidR="00F34EE3" w:rsidRPr="00F34EE3" w:rsidSect="00F34EE3">
      <w:headerReference w:type="default" r:id="rId12"/>
      <w:footerReference w:type="even" r:id="rId13"/>
      <w:footerReference w:type="default" r:id="rId14"/>
      <w:pgSz w:w="12240" w:h="15840"/>
      <w:pgMar w:top="1008" w:right="1152" w:bottom="720" w:left="1152" w:header="720" w:footer="432" w:gutter="0"/>
      <w:cols w:space="720"/>
      <w:docGrid w:linePitch="381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4D9E35C9" w14:textId="77777777" w:rsidR="00F95DF4" w:rsidRDefault="00F95DF4" w:rsidP="00C9238F">
      <w:pPr>
        <w:spacing w:after="0" w:line="240" w:lineRule="auto"/>
      </w:pPr>
      <w:r>
        <w:separator/>
      </w:r>
    </w:p>
  </w:endnote>
  <w:endnote w:type="continuationSeparator" w:id="0">
    <w:p w14:paraId="25820C9F" w14:textId="77777777" w:rsidR="00F95DF4" w:rsidRDefault="00F95DF4" w:rsidP="00C9238F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  <w:embedRegular r:id="rId1" w:fontKey="{0012480F-1590-5E46-AC20-5849CFEE5E74}"/>
    <w:embedBold r:id="rId2" w:fontKey="{E60C2B0E-E89C-AC41-A751-A22C41CE8DCD}"/>
    <w:embedItalic r:id="rId3" w:fontKey="{9658DE5B-9CD3-E549-AFE4-D0527E60D006}"/>
    <w:embedBoldItalic r:id="rId4" w:fontKey="{4D3D2714-8B7E-CD4A-98D4-E9CD46DCD460}"/>
  </w:font>
  <w:font w:name="Symbol">
    <w:panose1 w:val="05050102010706020507"/>
    <w:charset w:val="02"/>
    <w:family w:val="decorative"/>
    <w:pitch w:val="variable"/>
    <w:sig w:usb0="00000000" w:usb1="10000000" w:usb2="00000000" w:usb3="00000000" w:csb0="80000000" w:csb1="00000000"/>
    <w:embedRegular r:id="rId5" w:fontKey="{EB1A9725-4807-7D4D-BC95-F306612D2845}"/>
  </w:font>
  <w:font w:name="Courier New">
    <w:panose1 w:val="02070309020205020404"/>
    <w:charset w:val="00"/>
    <w:family w:val="modern"/>
    <w:pitch w:val="fixed"/>
    <w:sig w:usb0="E0002AFF" w:usb1="C0007843" w:usb2="00000009" w:usb3="00000000" w:csb0="000001FF" w:csb1="00000000"/>
    <w:embedRegular r:id="rId6" w:fontKey="{CD26D46A-4289-4642-B4CC-B754B69C4333}"/>
  </w:font>
  <w:font w:name="Wingdings">
    <w:panose1 w:val="05000000000000000000"/>
    <w:charset w:val="4D"/>
    <w:family w:val="decorative"/>
    <w:pitch w:val="variable"/>
    <w:sig w:usb0="00000003" w:usb1="00000000" w:usb2="00000000" w:usb3="00000000" w:csb0="80000001" w:csb1="00000000"/>
    <w:embedRegular r:id="rId7" w:fontKey="{9EC32FFB-D8FE-8041-A530-E676D77BFA4E}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  <w:embedRegular r:id="rId8" w:fontKey="{BC63F230-A836-E543-B346-B9308F8F134D}"/>
    <w:embedBold r:id="rId9" w:fontKey="{9674451F-6D4F-F142-873C-A4F0AC028F41}"/>
    <w:embedBoldItalic r:id="rId10" w:fontKey="{19A14391-C821-E549-B3B1-2CD67EA5DB07}"/>
  </w:font>
  <w:font w:name="Corbel">
    <w:panose1 w:val="020B0503020204020204"/>
    <w:charset w:val="00"/>
    <w:family w:val="swiss"/>
    <w:pitch w:val="variable"/>
    <w:sig w:usb0="A00002EF" w:usb1="4000A44B" w:usb2="00000000" w:usb3="00000000" w:csb0="0000019F" w:csb1="00000000"/>
    <w:embedRegular r:id="rId11" w:fontKey="{B4D78437-EE03-EB43-9035-9C475399D647}"/>
    <w:embedBold r:id="rId12" w:fontKey="{B6AA4F52-E34E-B44B-A38B-568CBD2B16CA}"/>
    <w:embedItalic r:id="rId13" w:fontKey="{DA3E0E73-8F80-9B4B-9991-4F407B574848}"/>
  </w:font>
  <w:font w:name="Consolas">
    <w:panose1 w:val="020B0609020204030204"/>
    <w:charset w:val="00"/>
    <w:family w:val="modern"/>
    <w:pitch w:val="fixed"/>
    <w:sig w:usb0="E10002FF" w:usb1="4000FCFF" w:usb2="00000009" w:usb3="00000000" w:csb0="0000019F" w:csb1="00000000"/>
    <w:embedRegular r:id="rId14" w:fontKey="{3E93129A-749F-D544-8A50-501461C0FF43}"/>
  </w:font>
  <w:font w:name="Arial Black">
    <w:panose1 w:val="020B0A04020102020204"/>
    <w:charset w:val="00"/>
    <w:family w:val="swiss"/>
    <w:pitch w:val="variable"/>
    <w:sig w:usb0="A00002AF" w:usb1="400078FB" w:usb2="00000000" w:usb3="00000000" w:csb0="0000009F" w:csb1="00000000"/>
    <w:embedBold r:id="rId15" w:fontKey="{12B44C70-8994-214F-808D-98A49E14C43F}"/>
    <w:embedBoldItalic r:id="rId16" w:fontKey="{634C53DC-EF73-1F47-AA29-FA56223C26F3}"/>
  </w:font>
  <w:font w:name="Avenir Book">
    <w:panose1 w:val="02000503020000020003"/>
    <w:charset w:val="00"/>
    <w:family w:val="auto"/>
    <w:pitch w:val="variable"/>
    <w:sig w:usb0="800000AF" w:usb1="5000204A" w:usb2="00000000" w:usb3="00000000" w:csb0="0000009B" w:csb1="00000000"/>
    <w:embedRegular r:id="rId17" w:fontKey="{270C017B-D900-9647-8465-9C489E488428}"/>
    <w:embedBold r:id="rId18" w:fontKey="{0DF08BCC-5E75-B64E-93B8-892D481E9EB8}"/>
    <w:embedItalic r:id="rId19" w:fontKey="{241CCB15-83AB-D844-A0E8-3A33A282ACC1}"/>
    <w:embedBoldItalic r:id="rId20" w:fontKey="{21AA961D-98EA-F04F-8CC0-0CBDF8C2208A}"/>
  </w:font>
  <w:font w:name="Arial">
    <w:panose1 w:val="020B0604020202020204"/>
    <w:charset w:val="00"/>
    <w:family w:val="swiss"/>
    <w:pitch w:val="variable"/>
    <w:sig w:usb0="E0002AFF" w:usb1="C0007843" w:usb2="00000009" w:usb3="00000000" w:csb0="000001FF" w:csb1="00000000"/>
    <w:embedRegular r:id="rId21" w:fontKey="{2EF5B1A4-8422-A74A-948D-020717598A06}"/>
    <w:embedBold r:id="rId22" w:fontKey="{DD6EC207-A54A-0244-8991-79068C78498D}"/>
    <w:embedItalic r:id="rId23" w:fontKey="{66E890B5-116A-FA4A-821E-C2CEBC9E68FE}"/>
    <w:embedBoldItalic r:id="rId24" w:fontKey="{99DF833B-B14A-B544-8048-0F71EAE09D0A}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rPr>
        <w:rStyle w:val="PageNumber"/>
      </w:rPr>
      <w:id w:val="382997152"/>
      <w:docPartObj>
        <w:docPartGallery w:val="Page Numbers (Bottom of Page)"/>
        <w:docPartUnique/>
      </w:docPartObj>
    </w:sdtPr>
    <w:sdtContent>
      <w:p w14:paraId="6FC415C8" w14:textId="05AE511C" w:rsidR="00166B4D" w:rsidRDefault="00166B4D" w:rsidP="00D45237">
        <w:pPr>
          <w:pStyle w:val="Footer"/>
          <w:framePr w:wrap="none" w:vAnchor="text" w:hAnchor="margin" w:xAlign="center" w:y="1"/>
          <w:rPr>
            <w:rStyle w:val="PageNumber"/>
          </w:rPr>
        </w:pPr>
        <w:r>
          <w:rPr>
            <w:rStyle w:val="PageNumber"/>
          </w:rPr>
          <w:fldChar w:fldCharType="begin"/>
        </w:r>
        <w:r>
          <w:rPr>
            <w:rStyle w:val="PageNumber"/>
          </w:rPr>
          <w:instrText xml:space="preserve"> PAGE </w:instrText>
        </w:r>
        <w:r>
          <w:rPr>
            <w:rStyle w:val="PageNumber"/>
          </w:rPr>
          <w:fldChar w:fldCharType="separate"/>
        </w:r>
        <w:r>
          <w:rPr>
            <w:rStyle w:val="PageNumber"/>
          </w:rPr>
          <w:fldChar w:fldCharType="end"/>
        </w:r>
      </w:p>
    </w:sdtContent>
  </w:sdt>
  <w:p w14:paraId="4EC4D249" w14:textId="77777777" w:rsidR="00166B4D" w:rsidRDefault="00166B4D">
    <w:pPr>
      <w:pStyle w:val="Footer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rPr>
        <w:rStyle w:val="PageNumber"/>
      </w:rPr>
      <w:id w:val="1459455116"/>
      <w:docPartObj>
        <w:docPartGallery w:val="Page Numbers (Bottom of Page)"/>
        <w:docPartUnique/>
      </w:docPartObj>
    </w:sdtPr>
    <w:sdtContent>
      <w:p w14:paraId="6A41A599" w14:textId="2F2F797D" w:rsidR="00166B4D" w:rsidRDefault="00166B4D" w:rsidP="00D45237">
        <w:pPr>
          <w:pStyle w:val="Footer"/>
          <w:framePr w:wrap="none" w:vAnchor="text" w:hAnchor="margin" w:xAlign="center" w:y="1"/>
          <w:rPr>
            <w:rStyle w:val="PageNumber"/>
          </w:rPr>
        </w:pPr>
        <w:r>
          <w:rPr>
            <w:rStyle w:val="PageNumber"/>
          </w:rPr>
          <w:fldChar w:fldCharType="begin"/>
        </w:r>
        <w:r>
          <w:rPr>
            <w:rStyle w:val="PageNumber"/>
          </w:rPr>
          <w:instrText xml:space="preserve"> PAGE </w:instrText>
        </w:r>
        <w:r>
          <w:rPr>
            <w:rStyle w:val="PageNumber"/>
          </w:rPr>
          <w:fldChar w:fldCharType="separate"/>
        </w:r>
        <w:r>
          <w:rPr>
            <w:rStyle w:val="PageNumber"/>
            <w:noProof/>
          </w:rPr>
          <w:t>4</w:t>
        </w:r>
        <w:r>
          <w:rPr>
            <w:rStyle w:val="PageNumber"/>
          </w:rPr>
          <w:fldChar w:fldCharType="end"/>
        </w:r>
      </w:p>
    </w:sdtContent>
  </w:sdt>
  <w:tbl>
    <w:tblPr>
      <w:tblW w:w="0" w:type="auto"/>
      <w:tblLook w:val="04A0" w:firstRow="1" w:lastRow="0" w:firstColumn="1" w:lastColumn="0" w:noHBand="0" w:noVBand="1"/>
    </w:tblPr>
    <w:tblGrid>
      <w:gridCol w:w="4675"/>
      <w:gridCol w:w="4675"/>
    </w:tblGrid>
    <w:tr w:rsidR="00003212" w:rsidRPr="00003212" w14:paraId="3763F07E" w14:textId="77777777" w:rsidTr="00C4167A">
      <w:tc>
        <w:tcPr>
          <w:tcW w:w="4675" w:type="dxa"/>
          <w:vAlign w:val="center"/>
        </w:tcPr>
        <w:p w14:paraId="484466F6" w14:textId="3940327D" w:rsidR="00003212" w:rsidRPr="00003212" w:rsidRDefault="00003212" w:rsidP="00003212">
          <w:pPr>
            <w:tabs>
              <w:tab w:val="center" w:pos="4680"/>
              <w:tab w:val="right" w:pos="9810"/>
            </w:tabs>
            <w:spacing w:after="0" w:line="240" w:lineRule="auto"/>
            <w:rPr>
              <w:sz w:val="18"/>
              <w:szCs w:val="24"/>
            </w:rPr>
          </w:pPr>
        </w:p>
      </w:tc>
      <w:tc>
        <w:tcPr>
          <w:tcW w:w="4675" w:type="dxa"/>
          <w:vAlign w:val="center"/>
        </w:tcPr>
        <w:p w14:paraId="032ED9BE" w14:textId="6EDDAE2A" w:rsidR="00003212" w:rsidRPr="00003212" w:rsidRDefault="00003212" w:rsidP="00003212">
          <w:pPr>
            <w:tabs>
              <w:tab w:val="center" w:pos="4680"/>
              <w:tab w:val="right" w:pos="9810"/>
            </w:tabs>
            <w:spacing w:after="0" w:line="240" w:lineRule="auto"/>
            <w:jc w:val="right"/>
            <w:rPr>
              <w:sz w:val="18"/>
              <w:szCs w:val="24"/>
            </w:rPr>
          </w:pPr>
        </w:p>
      </w:tc>
    </w:tr>
  </w:tbl>
  <w:p w14:paraId="100DDA89" w14:textId="77777777" w:rsidR="00576892" w:rsidRPr="00003212" w:rsidRDefault="00576892" w:rsidP="00003212">
    <w:pPr>
      <w:pStyle w:val="NoSpacing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2B294A97" w14:textId="77777777" w:rsidR="00F95DF4" w:rsidRDefault="00F95DF4" w:rsidP="00C9238F">
      <w:pPr>
        <w:spacing w:after="0" w:line="240" w:lineRule="auto"/>
      </w:pPr>
      <w:r>
        <w:separator/>
      </w:r>
    </w:p>
  </w:footnote>
  <w:footnote w:type="continuationSeparator" w:id="0">
    <w:p w14:paraId="4F0617EA" w14:textId="77777777" w:rsidR="00F95DF4" w:rsidRDefault="00F95DF4" w:rsidP="00C9238F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5118CD6" w14:textId="77777777" w:rsidR="0066159A" w:rsidRDefault="0066159A" w:rsidP="00451500">
    <w:pPr>
      <w:pStyle w:val="NoSpacing"/>
      <w:jc w:val="center"/>
    </w:pPr>
  </w:p>
  <w:p w14:paraId="49EF1FFD" w14:textId="77777777" w:rsidR="0066159A" w:rsidRDefault="0066159A" w:rsidP="00451500">
    <w:pPr>
      <w:pStyle w:val="NoSpacing"/>
      <w:jc w:val="center"/>
    </w:pPr>
  </w:p>
  <w:p w14:paraId="52FA6B89" w14:textId="4D54D152" w:rsidR="00C9238F" w:rsidRPr="00C9238F" w:rsidRDefault="00451500" w:rsidP="00451500">
    <w:pPr>
      <w:pStyle w:val="NoSpacing"/>
      <w:jc w:val="center"/>
    </w:pPr>
    <w:r>
      <w:rPr>
        <w:noProof/>
      </w:rPr>
      <w:drawing>
        <wp:inline distT="0" distB="0" distL="0" distR="0" wp14:anchorId="385744CD" wp14:editId="4BE181B4">
          <wp:extent cx="5941732" cy="1508618"/>
          <wp:effectExtent l="0" t="0" r="1905" b="3175"/>
          <wp:docPr id="1233122978" name="Picture 1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1233122978" name="Picture 1233122978"/>
                  <pic:cNvPicPr/>
                </pic:nvPicPr>
                <pic:blipFill rotWithShape="1"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 t="17034" b="10599"/>
                  <a:stretch>
                    <a:fillRect/>
                  </a:stretch>
                </pic:blipFill>
                <pic:spPr bwMode="auto">
                  <a:xfrm>
                    <a:off x="0" y="0"/>
                    <a:ext cx="5943600" cy="1509092"/>
                  </a:xfrm>
                  <a:prstGeom prst="rect">
                    <a:avLst/>
                  </a:prstGeom>
                  <a:ln>
                    <a:noFill/>
                  </a:ln>
                  <a:extLst>
                    <a:ext uri="{53640926-AAD7-44D8-BBD7-CCE9431645EC}">
                      <a14:shadowObscured xmlns:a14="http://schemas.microsoft.com/office/drawing/2010/main"/>
                    </a:ext>
                  </a:extLst>
                </pic:spPr>
              </pic:pic>
            </a:graphicData>
          </a:graphic>
        </wp:inline>
      </w:drawing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0A5F04A9"/>
    <w:multiLevelType w:val="multilevel"/>
    <w:tmpl w:val="94202E82"/>
    <w:lvl w:ilvl="0">
      <w:start w:val="1"/>
      <w:numFmt w:val="decimal"/>
      <w:suff w:val="space"/>
      <w:lvlText w:val="Chapter %1"/>
      <w:lvlJc w:val="left"/>
      <w:pPr>
        <w:ind w:left="0" w:firstLine="0"/>
      </w:pPr>
      <w:rPr>
        <w:rFonts w:hint="default"/>
      </w:rPr>
    </w:lvl>
    <w:lvl w:ilvl="1">
      <w:start w:val="1"/>
      <w:numFmt w:val="lowerLetter"/>
      <w:lvlText w:val="%2."/>
      <w:lvlJc w:val="left"/>
      <w:pPr>
        <w:ind w:left="1440" w:hanging="360"/>
      </w:pPr>
      <w:rPr>
        <w:rFonts w:hint="default"/>
      </w:rPr>
    </w:lvl>
    <w:lvl w:ilvl="2">
      <w:start w:val="1"/>
      <w:numFmt w:val="lowerRoman"/>
      <w:lvlText w:val="%3."/>
      <w:lvlJc w:val="right"/>
      <w:pPr>
        <w:ind w:left="2160" w:hanging="18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1" w15:restartNumberingAfterBreak="0">
    <w:nsid w:val="19713310"/>
    <w:multiLevelType w:val="hybridMultilevel"/>
    <w:tmpl w:val="38A22040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" w15:restartNumberingAfterBreak="0">
    <w:nsid w:val="1C9B2DBC"/>
    <w:multiLevelType w:val="multilevel"/>
    <w:tmpl w:val="12C6BD4C"/>
    <w:lvl w:ilvl="0">
      <w:start w:val="1"/>
      <w:numFmt w:val="decimal"/>
      <w:lvlText w:val="%1"/>
      <w:lvlJc w:val="left"/>
      <w:pPr>
        <w:ind w:left="360" w:hanging="360"/>
      </w:pPr>
      <w:rPr>
        <w:rFonts w:hint="default"/>
      </w:rPr>
    </w:lvl>
    <w:lvl w:ilvl="1">
      <w:start w:val="8"/>
      <w:numFmt w:val="decimal"/>
      <w:lvlText w:val="%1.%2"/>
      <w:lvlJc w:val="left"/>
      <w:pPr>
        <w:ind w:left="360" w:hanging="360"/>
      </w:pPr>
      <w:rPr>
        <w:rFonts w:hint="default"/>
      </w:rPr>
    </w:lvl>
    <w:lvl w:ilvl="2">
      <w:start w:val="1"/>
      <w:numFmt w:val="decimal"/>
      <w:lvlText w:val="%1.%2.%3"/>
      <w:lvlJc w:val="left"/>
      <w:pPr>
        <w:ind w:left="360" w:hanging="360"/>
      </w:pPr>
      <w:rPr>
        <w:rFonts w:hint="default"/>
      </w:rPr>
    </w:lvl>
    <w:lvl w:ilvl="3">
      <w:start w:val="1"/>
      <w:numFmt w:val="decimal"/>
      <w:lvlText w:val="%1.%2.%3.%4"/>
      <w:lvlJc w:val="left"/>
      <w:pPr>
        <w:ind w:left="360" w:hanging="360"/>
      </w:pPr>
      <w:rPr>
        <w:rFonts w:hint="default"/>
      </w:rPr>
    </w:lvl>
    <w:lvl w:ilvl="4">
      <w:start w:val="1"/>
      <w:numFmt w:val="decimal"/>
      <w:lvlText w:val="%1.%2.%3.%4.%5"/>
      <w:lvlJc w:val="left"/>
      <w:pPr>
        <w:ind w:left="360" w:hanging="360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ind w:left="360" w:hanging="360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ind w:left="360" w:hanging="360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ind w:left="360" w:hanging="36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ind w:left="360" w:hanging="360"/>
      </w:pPr>
      <w:rPr>
        <w:rFonts w:hint="default"/>
      </w:rPr>
    </w:lvl>
  </w:abstractNum>
  <w:abstractNum w:abstractNumId="3" w15:restartNumberingAfterBreak="0">
    <w:nsid w:val="1F467E80"/>
    <w:multiLevelType w:val="multilevel"/>
    <w:tmpl w:val="C9544170"/>
    <w:lvl w:ilvl="0">
      <w:start w:val="1"/>
      <w:numFmt w:val="decimal"/>
      <w:suff w:val="space"/>
      <w:lvlText w:val="Chapter %1"/>
      <w:lvlJc w:val="left"/>
      <w:pPr>
        <w:ind w:left="360" w:hanging="360"/>
      </w:pPr>
      <w:rPr>
        <w:rFonts w:ascii="Calibri" w:hAnsi="Calibri" w:hint="default"/>
        <w:color w:val="A6A6A6" w:themeColor="background1" w:themeShade="A6"/>
        <w:sz w:val="54"/>
      </w:rPr>
    </w:lvl>
    <w:lvl w:ilvl="1">
      <w:start w:val="1"/>
      <w:numFmt w:val="decimal"/>
      <w:suff w:val="space"/>
      <w:lvlText w:val="%1.%2"/>
      <w:lvlJc w:val="left"/>
      <w:pPr>
        <w:ind w:left="360" w:hanging="360"/>
      </w:pPr>
      <w:rPr>
        <w:rFonts w:ascii="Calibri" w:hAnsi="Calibri" w:hint="default"/>
        <w:color w:val="FFFFFF" w:themeColor="background1"/>
        <w:sz w:val="40"/>
      </w:rPr>
    </w:lvl>
    <w:lvl w:ilvl="2">
      <w:start w:val="1"/>
      <w:numFmt w:val="decimal"/>
      <w:suff w:val="space"/>
      <w:lvlText w:val="%3.%2"/>
      <w:lvlJc w:val="left"/>
      <w:pPr>
        <w:ind w:left="360" w:hanging="360"/>
      </w:pPr>
      <w:rPr>
        <w:rFonts w:ascii="Calibri" w:hAnsi="Calibri" w:hint="default"/>
        <w:b w:val="0"/>
        <w:i w:val="0"/>
        <w:color w:val="694A77"/>
        <w:sz w:val="27"/>
      </w:rPr>
    </w:lvl>
    <w:lvl w:ilvl="3">
      <w:start w:val="1"/>
      <w:numFmt w:val="decimal"/>
      <w:lvlText w:val="%4."/>
      <w:lvlJc w:val="left"/>
      <w:pPr>
        <w:ind w:left="0" w:firstLine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558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630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70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774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8460" w:hanging="180"/>
      </w:pPr>
      <w:rPr>
        <w:rFonts w:hint="default"/>
      </w:rPr>
    </w:lvl>
  </w:abstractNum>
  <w:abstractNum w:abstractNumId="4" w15:restartNumberingAfterBreak="0">
    <w:nsid w:val="22F25166"/>
    <w:multiLevelType w:val="multilevel"/>
    <w:tmpl w:val="F3D4D53A"/>
    <w:lvl w:ilvl="0">
      <w:numFmt w:val="bullet"/>
      <w:lvlText w:val="-"/>
      <w:lvlJc w:val="left"/>
      <w:pPr>
        <w:ind w:left="202" w:hanging="128"/>
      </w:pPr>
      <w:rPr>
        <w:rFonts w:ascii="Calibri" w:hAnsi="Calibri"/>
        <w:color w:val="231F20"/>
        <w:sz w:val="24"/>
      </w:rPr>
    </w:lvl>
    <w:lvl w:ilvl="1">
      <w:numFmt w:val="bullet"/>
      <w:lvlText w:val="•"/>
      <w:lvlJc w:val="left"/>
      <w:pPr>
        <w:ind w:left="478" w:hanging="128"/>
      </w:pPr>
      <w:rPr>
        <w:rFonts w:hint="default"/>
      </w:rPr>
    </w:lvl>
    <w:lvl w:ilvl="2">
      <w:numFmt w:val="bullet"/>
      <w:lvlText w:val="•"/>
      <w:lvlJc w:val="left"/>
      <w:pPr>
        <w:ind w:left="757" w:hanging="128"/>
      </w:pPr>
      <w:rPr>
        <w:rFonts w:hint="default"/>
      </w:rPr>
    </w:lvl>
    <w:lvl w:ilvl="3">
      <w:numFmt w:val="bullet"/>
      <w:lvlText w:val="•"/>
      <w:lvlJc w:val="left"/>
      <w:pPr>
        <w:ind w:left="1035" w:hanging="128"/>
      </w:pPr>
      <w:rPr>
        <w:rFonts w:hint="default"/>
      </w:rPr>
    </w:lvl>
    <w:lvl w:ilvl="4">
      <w:numFmt w:val="bullet"/>
      <w:lvlText w:val="•"/>
      <w:lvlJc w:val="left"/>
      <w:pPr>
        <w:ind w:left="1314" w:hanging="128"/>
      </w:pPr>
      <w:rPr>
        <w:rFonts w:hint="default"/>
      </w:rPr>
    </w:lvl>
    <w:lvl w:ilvl="5">
      <w:numFmt w:val="bullet"/>
      <w:lvlText w:val="•"/>
      <w:lvlJc w:val="left"/>
      <w:pPr>
        <w:ind w:left="1592" w:hanging="128"/>
      </w:pPr>
      <w:rPr>
        <w:rFonts w:hint="default"/>
      </w:rPr>
    </w:lvl>
    <w:lvl w:ilvl="6">
      <w:numFmt w:val="bullet"/>
      <w:lvlText w:val="•"/>
      <w:lvlJc w:val="left"/>
      <w:pPr>
        <w:ind w:left="1871" w:hanging="128"/>
      </w:pPr>
      <w:rPr>
        <w:rFonts w:hint="default"/>
      </w:rPr>
    </w:lvl>
    <w:lvl w:ilvl="7">
      <w:numFmt w:val="bullet"/>
      <w:lvlText w:val="•"/>
      <w:lvlJc w:val="left"/>
      <w:pPr>
        <w:ind w:left="2149" w:hanging="128"/>
      </w:pPr>
      <w:rPr>
        <w:rFonts w:hint="default"/>
      </w:rPr>
    </w:lvl>
    <w:lvl w:ilvl="8">
      <w:numFmt w:val="bullet"/>
      <w:lvlText w:val="•"/>
      <w:lvlJc w:val="left"/>
      <w:pPr>
        <w:ind w:left="2428" w:hanging="128"/>
      </w:pPr>
      <w:rPr>
        <w:rFonts w:hint="default"/>
      </w:rPr>
    </w:lvl>
  </w:abstractNum>
  <w:abstractNum w:abstractNumId="5" w15:restartNumberingAfterBreak="0">
    <w:nsid w:val="2E732029"/>
    <w:multiLevelType w:val="multilevel"/>
    <w:tmpl w:val="0409001D"/>
    <w:lvl w:ilvl="0">
      <w:start w:val="1"/>
      <w:numFmt w:val="decimal"/>
      <w:lvlText w:val="%1)"/>
      <w:lvlJc w:val="left"/>
      <w:pPr>
        <w:ind w:left="360" w:hanging="360"/>
      </w:pPr>
    </w:lvl>
    <w:lvl w:ilvl="1">
      <w:start w:val="1"/>
      <w:numFmt w:val="lowerLetter"/>
      <w:lvlText w:val="%2)"/>
      <w:lvlJc w:val="left"/>
      <w:pPr>
        <w:ind w:left="720" w:hanging="360"/>
      </w:pPr>
    </w:lvl>
    <w:lvl w:ilvl="2">
      <w:start w:val="1"/>
      <w:numFmt w:val="lowerRoman"/>
      <w:lvlText w:val="%3)"/>
      <w:lvlJc w:val="left"/>
      <w:pPr>
        <w:ind w:left="1080" w:hanging="360"/>
      </w:pPr>
    </w:lvl>
    <w:lvl w:ilvl="3">
      <w:start w:val="1"/>
      <w:numFmt w:val="decimal"/>
      <w:lvlText w:val="(%4)"/>
      <w:lvlJc w:val="left"/>
      <w:pPr>
        <w:ind w:left="1440" w:hanging="360"/>
      </w:pPr>
    </w:lvl>
    <w:lvl w:ilvl="4">
      <w:start w:val="1"/>
      <w:numFmt w:val="lowerLetter"/>
      <w:lvlText w:val="(%5)"/>
      <w:lvlJc w:val="left"/>
      <w:pPr>
        <w:ind w:left="1800" w:hanging="360"/>
      </w:pPr>
    </w:lvl>
    <w:lvl w:ilvl="5">
      <w:start w:val="1"/>
      <w:numFmt w:val="lowerRoman"/>
      <w:lvlText w:val="(%6)"/>
      <w:lvlJc w:val="left"/>
      <w:pPr>
        <w:ind w:left="2160" w:hanging="360"/>
      </w:pPr>
    </w:lvl>
    <w:lvl w:ilvl="6">
      <w:start w:val="1"/>
      <w:numFmt w:val="decimal"/>
      <w:lvlText w:val="%7."/>
      <w:lvlJc w:val="left"/>
      <w:pPr>
        <w:ind w:left="2520" w:hanging="360"/>
      </w:pPr>
    </w:lvl>
    <w:lvl w:ilvl="7">
      <w:start w:val="1"/>
      <w:numFmt w:val="lowerLetter"/>
      <w:lvlText w:val="%8."/>
      <w:lvlJc w:val="left"/>
      <w:pPr>
        <w:ind w:left="2880" w:hanging="360"/>
      </w:pPr>
    </w:lvl>
    <w:lvl w:ilvl="8">
      <w:start w:val="1"/>
      <w:numFmt w:val="lowerRoman"/>
      <w:lvlText w:val="%9."/>
      <w:lvlJc w:val="left"/>
      <w:pPr>
        <w:ind w:left="3240" w:hanging="360"/>
      </w:pPr>
    </w:lvl>
  </w:abstractNum>
  <w:abstractNum w:abstractNumId="6" w15:restartNumberingAfterBreak="0">
    <w:nsid w:val="2F494A10"/>
    <w:multiLevelType w:val="multilevel"/>
    <w:tmpl w:val="9416AEE2"/>
    <w:lvl w:ilvl="0">
      <w:start w:val="1"/>
      <w:numFmt w:val="decimal"/>
      <w:lvlText w:val="%1."/>
      <w:lvlJc w:val="left"/>
      <w:pPr>
        <w:ind w:left="1440" w:hanging="1440"/>
      </w:pPr>
      <w:rPr>
        <w:rFonts w:hint="default"/>
      </w:rPr>
    </w:lvl>
    <w:lvl w:ilvl="1">
      <w:start w:val="1"/>
      <w:numFmt w:val="lowerLetter"/>
      <w:lvlText w:val="%2)"/>
      <w:lvlJc w:val="left"/>
      <w:pPr>
        <w:ind w:left="1800" w:hanging="1440"/>
      </w:pPr>
      <w:rPr>
        <w:rFonts w:hint="default"/>
      </w:rPr>
    </w:lvl>
    <w:lvl w:ilvl="2">
      <w:start w:val="1"/>
      <w:numFmt w:val="lowerRoman"/>
      <w:lvlText w:val="%3)"/>
      <w:lvlJc w:val="left"/>
      <w:pPr>
        <w:ind w:left="2160" w:hanging="1440"/>
      </w:pPr>
      <w:rPr>
        <w:rFonts w:hint="default"/>
      </w:rPr>
    </w:lvl>
    <w:lvl w:ilvl="3">
      <w:start w:val="1"/>
      <w:numFmt w:val="decimal"/>
      <w:lvlText w:val="(%4)"/>
      <w:lvlJc w:val="left"/>
      <w:pPr>
        <w:ind w:left="2520" w:hanging="144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2880" w:hanging="144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3240" w:hanging="144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3600" w:hanging="144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3960" w:hanging="144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4320" w:hanging="1440"/>
      </w:pPr>
      <w:rPr>
        <w:rFonts w:hint="default"/>
      </w:rPr>
    </w:lvl>
  </w:abstractNum>
  <w:abstractNum w:abstractNumId="7" w15:restartNumberingAfterBreak="0">
    <w:nsid w:val="3A92381A"/>
    <w:multiLevelType w:val="multilevel"/>
    <w:tmpl w:val="5B46DE06"/>
    <w:lvl w:ilvl="0">
      <w:start w:val="1"/>
      <w:numFmt w:val="decimal"/>
      <w:isLgl/>
      <w:suff w:val="space"/>
      <w:lvlText w:val="%1."/>
      <w:lvlJc w:val="left"/>
      <w:pPr>
        <w:ind w:left="360" w:hanging="360"/>
      </w:pPr>
      <w:rPr>
        <w:rFonts w:hint="default"/>
      </w:rPr>
    </w:lvl>
    <w:lvl w:ilvl="1">
      <w:start w:val="1"/>
      <w:numFmt w:val="decimal"/>
      <w:suff w:val="space"/>
      <w:lvlText w:val="%1.%2."/>
      <w:lvlJc w:val="left"/>
      <w:pPr>
        <w:ind w:left="360" w:hanging="360"/>
      </w:pPr>
      <w:rPr>
        <w:rFonts w:hint="default"/>
      </w:rPr>
    </w:lvl>
    <w:lvl w:ilvl="2">
      <w:start w:val="1"/>
      <w:numFmt w:val="decimal"/>
      <w:suff w:val="space"/>
      <w:lvlText w:val="%1.%2.%3."/>
      <w:lvlJc w:val="left"/>
      <w:pPr>
        <w:ind w:left="360" w:hanging="360"/>
      </w:pPr>
      <w:rPr>
        <w:rFonts w:hint="default"/>
      </w:rPr>
    </w:lvl>
    <w:lvl w:ilvl="3">
      <w:start w:val="1"/>
      <w:numFmt w:val="decimal"/>
      <w:lvlText w:val="%1.%2.%3.%4."/>
      <w:lvlJc w:val="left"/>
      <w:pPr>
        <w:ind w:left="360" w:hanging="360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ind w:left="4752" w:hanging="792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ind w:left="5256" w:hanging="936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ind w:left="5760" w:hanging="108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ind w:left="6264" w:hanging="1224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ind w:left="6840" w:hanging="1440"/>
      </w:pPr>
      <w:rPr>
        <w:rFonts w:hint="default"/>
      </w:rPr>
    </w:lvl>
  </w:abstractNum>
  <w:abstractNum w:abstractNumId="8" w15:restartNumberingAfterBreak="0">
    <w:nsid w:val="3CD736A9"/>
    <w:multiLevelType w:val="hybridMultilevel"/>
    <w:tmpl w:val="7F9E40B2"/>
    <w:lvl w:ilvl="0" w:tplc="55D89DD2">
      <w:start w:val="1"/>
      <w:numFmt w:val="bullet"/>
      <w:lvlText w:val="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9" w15:restartNumberingAfterBreak="0">
    <w:nsid w:val="3CDA39EA"/>
    <w:multiLevelType w:val="multilevel"/>
    <w:tmpl w:val="4502D284"/>
    <w:lvl w:ilvl="0">
      <w:start w:val="1"/>
      <w:numFmt w:val="upperLetter"/>
      <w:lvlText w:val="Appendix %1"/>
      <w:lvlJc w:val="left"/>
      <w:pPr>
        <w:ind w:left="720" w:hanging="720"/>
      </w:pPr>
      <w:rPr>
        <w:rFonts w:ascii="Calibri" w:hAnsi="Calibri" w:hint="default"/>
        <w:b/>
        <w:bCs w:val="0"/>
        <w:i w:val="0"/>
        <w:iCs w:val="0"/>
        <w:caps w:val="0"/>
        <w:strike w:val="0"/>
        <w:dstrike w:val="0"/>
        <w:vanish w:val="0"/>
        <w:color w:val="A6A6A6" w:themeColor="background1" w:themeShade="A6"/>
        <w:spacing w:val="0"/>
        <w:kern w:val="0"/>
        <w:position w:val="0"/>
        <w:sz w:val="52"/>
        <w:u w:val="none"/>
        <w:effect w:val="none"/>
        <w:vertAlign w:val="baseline"/>
        <w:em w:val="none"/>
        <w14:shadow w14:blurRad="0" w14:dist="0" w14:dir="0" w14:sx="0" w14:sy="0" w14:kx="0" w14:ky="0" w14:algn="none">
          <w14:srgbClr w14:val="000000"/>
        </w14:shadow>
        <w14:textOutline w14:w="0" w14:cap="rnd" w14:cmpd="sng" w14:algn="ctr">
          <w14:noFill/>
          <w14:prstDash w14:val="solid"/>
          <w14:bevel/>
        </w14:textOutline>
        <w14:ligatures w14:val="none"/>
        <w14:numForm w14:val="default"/>
        <w14:numSpacing w14:val="default"/>
        <w14:stylisticSets/>
        <w14:cntxtAlts w14:val="0"/>
      </w:rPr>
    </w:lvl>
    <w:lvl w:ilvl="1">
      <w:start w:val="1"/>
      <w:numFmt w:val="lowerLetter"/>
      <w:lvlText w:val="%2."/>
      <w:lvlJc w:val="left"/>
      <w:pPr>
        <w:ind w:left="1080" w:hanging="360"/>
      </w:pPr>
      <w:rPr>
        <w:rFonts w:hint="default"/>
      </w:rPr>
    </w:lvl>
    <w:lvl w:ilvl="2">
      <w:start w:val="1"/>
      <w:numFmt w:val="lowerRoman"/>
      <w:lvlText w:val="%3."/>
      <w:lvlJc w:val="right"/>
      <w:pPr>
        <w:ind w:left="810" w:hanging="18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153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225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297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369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441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5130" w:hanging="180"/>
      </w:pPr>
      <w:rPr>
        <w:rFonts w:hint="default"/>
      </w:rPr>
    </w:lvl>
  </w:abstractNum>
  <w:abstractNum w:abstractNumId="10" w15:restartNumberingAfterBreak="0">
    <w:nsid w:val="3EF6152E"/>
    <w:multiLevelType w:val="hybridMultilevel"/>
    <w:tmpl w:val="7C80A356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1" w15:restartNumberingAfterBreak="0">
    <w:nsid w:val="3F417264"/>
    <w:multiLevelType w:val="multilevel"/>
    <w:tmpl w:val="AD3EB960"/>
    <w:lvl w:ilvl="0">
      <w:start w:val="1"/>
      <w:numFmt w:val="decimal"/>
      <w:suff w:val="space"/>
      <w:lvlText w:val="Chapter %1"/>
      <w:lvlJc w:val="left"/>
      <w:pPr>
        <w:ind w:left="360" w:hanging="360"/>
      </w:pPr>
      <w:rPr>
        <w:rFonts w:hint="default"/>
        <w:color w:val="A6A6A6" w:themeColor="background1" w:themeShade="A6"/>
      </w:rPr>
    </w:lvl>
    <w:lvl w:ilvl="1">
      <w:start w:val="1"/>
      <w:numFmt w:val="decimal"/>
      <w:suff w:val="space"/>
      <w:lvlText w:val="%1.%2"/>
      <w:lvlJc w:val="left"/>
      <w:pPr>
        <w:ind w:left="360" w:hanging="360"/>
      </w:pPr>
      <w:rPr>
        <w:rFonts w:hint="default"/>
        <w:color w:val="FFFFFF" w:themeColor="background1"/>
      </w:rPr>
    </w:lvl>
    <w:lvl w:ilvl="2">
      <w:start w:val="1"/>
      <w:numFmt w:val="decimal"/>
      <w:suff w:val="space"/>
      <w:lvlText w:val="%1.%2.%3"/>
      <w:lvlJc w:val="left"/>
      <w:pPr>
        <w:ind w:left="360" w:firstLine="0"/>
      </w:pPr>
      <w:rPr>
        <w:rFonts w:hint="default"/>
        <w:color w:val="694A77"/>
      </w:rPr>
    </w:lvl>
    <w:lvl w:ilvl="3">
      <w:start w:val="1"/>
      <w:numFmt w:val="decimal"/>
      <w:lvlText w:val="%4."/>
      <w:lvlJc w:val="left"/>
      <w:pPr>
        <w:ind w:left="450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522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594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666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738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8100" w:hanging="180"/>
      </w:pPr>
      <w:rPr>
        <w:rFonts w:hint="default"/>
      </w:rPr>
    </w:lvl>
  </w:abstractNum>
  <w:abstractNum w:abstractNumId="12" w15:restartNumberingAfterBreak="0">
    <w:nsid w:val="4209048C"/>
    <w:multiLevelType w:val="hybridMultilevel"/>
    <w:tmpl w:val="1AA8122C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3" w15:restartNumberingAfterBreak="0">
    <w:nsid w:val="450C11A6"/>
    <w:multiLevelType w:val="multilevel"/>
    <w:tmpl w:val="4FDC023C"/>
    <w:lvl w:ilvl="0">
      <w:start w:val="1"/>
      <w:numFmt w:val="decimal"/>
      <w:isLgl/>
      <w:lvlText w:val="%1."/>
      <w:lvlJc w:val="left"/>
      <w:pPr>
        <w:ind w:left="360" w:hanging="360"/>
      </w:pPr>
      <w:rPr>
        <w:rFonts w:ascii="Calibri" w:hAnsi="Calibri" w:hint="default"/>
        <w:color w:val="694A77"/>
      </w:rPr>
    </w:lvl>
    <w:lvl w:ilvl="1">
      <w:start w:val="1"/>
      <w:numFmt w:val="decimal"/>
      <w:lvlRestart w:val="0"/>
      <w:isLgl/>
      <w:lvlText w:val="%1.%2."/>
      <w:lvlJc w:val="left"/>
      <w:pPr>
        <w:ind w:left="360" w:hanging="360"/>
      </w:pPr>
      <w:rPr>
        <w:rFonts w:hint="default"/>
      </w:rPr>
    </w:lvl>
    <w:lvl w:ilvl="2">
      <w:start w:val="1"/>
      <w:numFmt w:val="decimal"/>
      <w:lvlText w:val="%1.%2.%3."/>
      <w:lvlJc w:val="left"/>
      <w:pPr>
        <w:ind w:left="360" w:hanging="360"/>
      </w:pPr>
      <w:rPr>
        <w:rFonts w:hint="default"/>
      </w:rPr>
    </w:lvl>
    <w:lvl w:ilvl="3">
      <w:start w:val="1"/>
      <w:numFmt w:val="decimal"/>
      <w:lvlText w:val="%1.%2.%3.%4."/>
      <w:lvlJc w:val="left"/>
      <w:pPr>
        <w:ind w:left="360" w:hanging="360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ind w:left="360" w:hanging="360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ind w:left="360" w:hanging="360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ind w:left="360" w:hanging="36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ind w:left="360" w:hanging="360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ind w:left="360" w:hanging="360"/>
      </w:pPr>
      <w:rPr>
        <w:rFonts w:hint="default"/>
      </w:rPr>
    </w:lvl>
  </w:abstractNum>
  <w:abstractNum w:abstractNumId="14" w15:restartNumberingAfterBreak="0">
    <w:nsid w:val="46031A62"/>
    <w:multiLevelType w:val="hybridMultilevel"/>
    <w:tmpl w:val="435EC6D6"/>
    <w:lvl w:ilvl="0" w:tplc="B8DA068E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5" w15:restartNumberingAfterBreak="0">
    <w:nsid w:val="47247022"/>
    <w:multiLevelType w:val="multilevel"/>
    <w:tmpl w:val="400A361E"/>
    <w:lvl w:ilvl="0">
      <w:start w:val="1"/>
      <w:numFmt w:val="bullet"/>
      <w:pStyle w:val="ListBullet"/>
      <w:lvlText w:val=""/>
      <w:lvlJc w:val="left"/>
      <w:pPr>
        <w:ind w:left="720" w:hanging="360"/>
      </w:pPr>
      <w:rPr>
        <w:rFonts w:ascii="Symbol" w:hAnsi="Symbol" w:hint="default"/>
        <w:b w:val="0"/>
        <w:bCs w:val="0"/>
        <w:i w:val="0"/>
        <w:iCs w:val="0"/>
        <w:caps w:val="0"/>
        <w:smallCaps w:val="0"/>
        <w:strike w:val="0"/>
        <w:dstrike w:val="0"/>
        <w:vanish w:val="0"/>
        <w:color w:val="000000"/>
        <w:spacing w:val="0"/>
        <w:kern w:val="0"/>
        <w:position w:val="0"/>
        <w:u w:val="none"/>
        <w:effect w:val="none"/>
        <w:vertAlign w:val="baseline"/>
        <w:em w:val="none"/>
        <w14:shadow w14:blurRad="0" w14:dist="0" w14:dir="0" w14:sx="0" w14:sy="0" w14:kx="0" w14:ky="0" w14:algn="none">
          <w14:srgbClr w14:val="000000"/>
        </w14:shadow>
        <w14:textOutline w14:w="0" w14:cap="rnd" w14:cmpd="sng" w14:algn="ctr">
          <w14:noFill/>
          <w14:prstDash w14:val="solid"/>
          <w14:bevel/>
        </w14:textOutline>
        <w14:ligatures w14:val="none"/>
        <w14:numForm w14:val="default"/>
        <w14:numSpacing w14:val="default"/>
        <w14:stylisticSets/>
        <w14:cntxtAlts w14:val="0"/>
      </w:rPr>
    </w:lvl>
    <w:lvl w:ilvl="1">
      <w:start w:val="1"/>
      <w:numFmt w:val="bullet"/>
      <w:pStyle w:val="ListBullet2"/>
      <w:lvlText w:val="o"/>
      <w:lvlJc w:val="left"/>
      <w:pPr>
        <w:ind w:left="1080" w:hanging="360"/>
      </w:pPr>
      <w:rPr>
        <w:rFonts w:ascii="Courier New" w:hAnsi="Courier New" w:hint="default"/>
      </w:rPr>
    </w:lvl>
    <w:lvl w:ilvl="2">
      <w:start w:val="1"/>
      <w:numFmt w:val="lowerRoman"/>
      <w:lvlText w:val="%3."/>
      <w:lvlJc w:val="right"/>
      <w:pPr>
        <w:ind w:left="810" w:hanging="18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153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225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297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369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441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5130" w:hanging="180"/>
      </w:pPr>
      <w:rPr>
        <w:rFonts w:hint="default"/>
      </w:rPr>
    </w:lvl>
  </w:abstractNum>
  <w:abstractNum w:abstractNumId="16" w15:restartNumberingAfterBreak="0">
    <w:nsid w:val="48E40A21"/>
    <w:multiLevelType w:val="multilevel"/>
    <w:tmpl w:val="0A165832"/>
    <w:lvl w:ilvl="0">
      <w:start w:val="1"/>
      <w:numFmt w:val="decimal"/>
      <w:pStyle w:val="ListNumber"/>
      <w:lvlText w:val="%1."/>
      <w:lvlJc w:val="left"/>
      <w:pPr>
        <w:ind w:left="720" w:hanging="360"/>
      </w:pPr>
      <w:rPr>
        <w:rFonts w:hint="default"/>
        <w:b w:val="0"/>
        <w:bCs w:val="0"/>
        <w:i w:val="0"/>
        <w:iCs w:val="0"/>
        <w:caps w:val="0"/>
        <w:smallCaps w:val="0"/>
        <w:strike w:val="0"/>
        <w:dstrike w:val="0"/>
        <w:noProof w:val="0"/>
        <w:vanish w:val="0"/>
        <w:color w:val="000000"/>
        <w:spacing w:val="0"/>
        <w:kern w:val="0"/>
        <w:position w:val="0"/>
        <w:u w:val="none"/>
        <w:effect w:val="none"/>
        <w:vertAlign w:val="baseline"/>
        <w:em w:val="none"/>
        <w:specVanish w:val="0"/>
        <w14:glow w14:rad="0">
          <w14:srgbClr w14:val="000000"/>
        </w14:glow>
        <w14:shadow w14:blurRad="0" w14:dist="0" w14:dir="0" w14:sx="0" w14:sy="0" w14:kx="0" w14:ky="0" w14:algn="none">
          <w14:srgbClr w14:val="000000"/>
        </w14:shadow>
        <w14:reflection w14:blurRad="0" w14:stA="0" w14:stPos="0" w14:endA="0" w14:endPos="0" w14:dist="0" w14:dir="0" w14:fadeDir="0" w14:sx="0" w14:sy="0" w14:kx="0" w14:ky="0" w14:algn="none"/>
        <w14:textOutline w14:w="0" w14:cap="rnd" w14:cmpd="sng" w14:algn="ctr">
          <w14:noFill/>
          <w14:prstDash w14:val="solid"/>
          <w14:bevel/>
        </w14:textOutline>
        <w14:scene3d>
          <w14:camera w14:prst="orthographicFront"/>
          <w14:lightRig w14:rig="threePt" w14:dir="t">
            <w14:rot w14:lat="0" w14:lon="0" w14:rev="0"/>
          </w14:lightRig>
        </w14:scene3d>
        <w14:props3d w14:extrusionH="0" w14:contourW="0" w14:prstMaterial="none"/>
        <w14:ligatures w14:val="none"/>
        <w14:numForm w14:val="default"/>
        <w14:numSpacing w14:val="default"/>
        <w14:stylisticSets/>
        <w14:cntxtAlts w14:val="0"/>
      </w:rPr>
    </w:lvl>
    <w:lvl w:ilvl="1">
      <w:start w:val="1"/>
      <w:numFmt w:val="lowerLetter"/>
      <w:pStyle w:val="ListNumber2"/>
      <w:lvlText w:val="%2."/>
      <w:lvlJc w:val="left"/>
      <w:pPr>
        <w:ind w:left="1080" w:hanging="360"/>
      </w:pPr>
      <w:rPr>
        <w:rFonts w:hint="default"/>
      </w:rPr>
    </w:lvl>
    <w:lvl w:ilvl="2">
      <w:start w:val="1"/>
      <w:numFmt w:val="lowerRoman"/>
      <w:lvlText w:val="%3."/>
      <w:lvlJc w:val="right"/>
      <w:pPr>
        <w:ind w:left="810" w:hanging="18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153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225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297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369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441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5130" w:hanging="180"/>
      </w:pPr>
      <w:rPr>
        <w:rFonts w:hint="default"/>
      </w:rPr>
    </w:lvl>
  </w:abstractNum>
  <w:abstractNum w:abstractNumId="17" w15:restartNumberingAfterBreak="0">
    <w:nsid w:val="4BE43FD4"/>
    <w:multiLevelType w:val="hybridMultilevel"/>
    <w:tmpl w:val="0968208E"/>
    <w:lvl w:ilvl="0" w:tplc="AB6A850E">
      <w:start w:val="1"/>
      <w:numFmt w:val="lowerLetter"/>
      <w:lvlText w:val="%1."/>
      <w:lvlJc w:val="left"/>
      <w:pPr>
        <w:ind w:left="72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8" w15:restartNumberingAfterBreak="0">
    <w:nsid w:val="5E6F1CB3"/>
    <w:multiLevelType w:val="hybridMultilevel"/>
    <w:tmpl w:val="6130F0C0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9" w15:restartNumberingAfterBreak="0">
    <w:nsid w:val="651D4913"/>
    <w:multiLevelType w:val="hybridMultilevel"/>
    <w:tmpl w:val="F976AB8C"/>
    <w:lvl w:ilvl="0" w:tplc="339A1B1A">
      <w:start w:val="1"/>
      <w:numFmt w:val="decimal"/>
      <w:lvlText w:val="%1."/>
      <w:lvlJc w:val="left"/>
      <w:pPr>
        <w:ind w:left="720" w:hanging="360"/>
      </w:pPr>
      <w:rPr>
        <w:rFonts w:ascii="Corbel" w:hAnsi="Corbel" w:hint="default"/>
        <w:sz w:val="32"/>
        <w:szCs w:val="32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C2D0536C">
      <w:start w:val="1"/>
      <w:numFmt w:val="decimal"/>
      <w:pStyle w:val="NumberedList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0" w15:restartNumberingAfterBreak="0">
    <w:nsid w:val="65DF7B0E"/>
    <w:multiLevelType w:val="multilevel"/>
    <w:tmpl w:val="4BBE41AE"/>
    <w:lvl w:ilvl="0">
      <w:start w:val="1"/>
      <w:numFmt w:val="decimal"/>
      <w:lvlText w:val="Chapter %1"/>
      <w:lvlJc w:val="left"/>
      <w:pPr>
        <w:ind w:left="360" w:hanging="360"/>
      </w:pPr>
      <w:rPr>
        <w:rFonts w:ascii="Calibri" w:hAnsi="Calibri" w:hint="default"/>
        <w:b/>
        <w:i w:val="0"/>
        <w:color w:val="A6A6A6" w:themeColor="background1" w:themeShade="A6"/>
        <w:u w:color="A6A6A6" w:themeColor="background1" w:themeShade="A6"/>
      </w:rPr>
    </w:lvl>
    <w:lvl w:ilvl="1">
      <w:start w:val="1"/>
      <w:numFmt w:val="decimal"/>
      <w:lvlText w:val="%1.%2"/>
      <w:lvlJc w:val="left"/>
      <w:pPr>
        <w:ind w:left="360" w:hanging="360"/>
      </w:pPr>
      <w:rPr>
        <w:rFonts w:hint="default"/>
        <w:b/>
        <w:bCs w:val="0"/>
        <w:i w:val="0"/>
        <w:iCs w:val="0"/>
        <w:caps w:val="0"/>
        <w:smallCaps w:val="0"/>
        <w:strike w:val="0"/>
        <w:dstrike w:val="0"/>
        <w:noProof w:val="0"/>
        <w:vanish w:val="0"/>
        <w:color w:val="694A77"/>
        <w:spacing w:val="0"/>
        <w:kern w:val="0"/>
        <w:position w:val="0"/>
        <w:u w:val="none"/>
        <w:effect w:val="none"/>
        <w:vertAlign w:val="baseline"/>
        <w:em w:val="none"/>
        <w:specVanish w:val="0"/>
        <w14:glow w14:rad="0">
          <w14:srgbClr w14:val="000000"/>
        </w14:glow>
        <w14:shadow w14:blurRad="0" w14:dist="0" w14:dir="0" w14:sx="0" w14:sy="0" w14:kx="0" w14:ky="0" w14:algn="none">
          <w14:srgbClr w14:val="000000"/>
        </w14:shadow>
        <w14:reflection w14:blurRad="0" w14:stA="0" w14:stPos="0" w14:endA="0" w14:endPos="0" w14:dist="0" w14:dir="0" w14:fadeDir="0" w14:sx="0" w14:sy="0" w14:kx="0" w14:ky="0" w14:algn="none"/>
        <w14:textOutline w14:w="0" w14:cap="rnd" w14:cmpd="sng" w14:algn="ctr">
          <w14:noFill/>
          <w14:prstDash w14:val="solid"/>
          <w14:bevel/>
        </w14:textOutline>
        <w14:scene3d>
          <w14:camera w14:prst="orthographicFront"/>
          <w14:lightRig w14:rig="threePt" w14:dir="t">
            <w14:rot w14:lat="0" w14:lon="0" w14:rev="0"/>
          </w14:lightRig>
        </w14:scene3d>
        <w14:props3d w14:extrusionH="0" w14:contourW="0" w14:prstMaterial="none"/>
        <w14:ligatures w14:val="none"/>
        <w14:numForm w14:val="default"/>
        <w14:numSpacing w14:val="default"/>
        <w14:stylisticSets/>
        <w14:cntxtAlts w14:val="0"/>
      </w:rPr>
    </w:lvl>
    <w:lvl w:ilvl="2">
      <w:start w:val="1"/>
      <w:numFmt w:val="decimal"/>
      <w:lvlText w:val="%1.%2.%3"/>
      <w:lvlJc w:val="left"/>
      <w:pPr>
        <w:ind w:left="360" w:hanging="360"/>
      </w:pPr>
      <w:rPr>
        <w:rFonts w:hint="default"/>
        <w:b/>
        <w:bCs w:val="0"/>
        <w:i w:val="0"/>
        <w:iCs w:val="0"/>
        <w:caps w:val="0"/>
        <w:smallCaps w:val="0"/>
        <w:strike w:val="0"/>
        <w:dstrike w:val="0"/>
        <w:noProof w:val="0"/>
        <w:vanish w:val="0"/>
        <w:color w:val="694A77"/>
        <w:spacing w:val="0"/>
        <w:kern w:val="0"/>
        <w:position w:val="0"/>
        <w:u w:val="none"/>
        <w:effect w:val="none"/>
        <w:vertAlign w:val="baseline"/>
        <w:em w:val="none"/>
        <w:specVanish w:val="0"/>
        <w14:glow w14:rad="0">
          <w14:srgbClr w14:val="000000"/>
        </w14:glow>
        <w14:shadow w14:blurRad="0" w14:dist="0" w14:dir="0" w14:sx="0" w14:sy="0" w14:kx="0" w14:ky="0" w14:algn="none">
          <w14:srgbClr w14:val="000000"/>
        </w14:shadow>
        <w14:reflection w14:blurRad="0" w14:stA="0" w14:stPos="0" w14:endA="0" w14:endPos="0" w14:dist="0" w14:dir="0" w14:fadeDir="0" w14:sx="0" w14:sy="0" w14:kx="0" w14:ky="0" w14:algn="none"/>
        <w14:textOutline w14:w="0" w14:cap="rnd" w14:cmpd="sng" w14:algn="ctr">
          <w14:noFill/>
          <w14:prstDash w14:val="solid"/>
          <w14:bevel/>
        </w14:textOutline>
        <w14:scene3d>
          <w14:camera w14:prst="orthographicFront"/>
          <w14:lightRig w14:rig="threePt" w14:dir="t">
            <w14:rot w14:lat="0" w14:lon="0" w14:rev="0"/>
          </w14:lightRig>
        </w14:scene3d>
        <w14:props3d w14:extrusionH="0" w14:contourW="0" w14:prstMaterial="none"/>
        <w14:ligatures w14:val="none"/>
        <w14:numForm w14:val="default"/>
        <w14:numSpacing w14:val="default"/>
        <w14:stylisticSets/>
        <w14:cntxtAlts w14:val="0"/>
      </w:rPr>
    </w:lvl>
    <w:lvl w:ilvl="3">
      <w:start w:val="1"/>
      <w:numFmt w:val="none"/>
      <w:lvlText w:val="%1.%2.%3.%4"/>
      <w:lvlJc w:val="left"/>
      <w:pPr>
        <w:ind w:left="864" w:hanging="864"/>
      </w:pPr>
      <w:rPr>
        <w:rFonts w:hint="default"/>
      </w:rPr>
    </w:lvl>
    <w:lvl w:ilvl="4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5">
      <w:start w:val="1"/>
      <w:numFmt w:val="none"/>
      <w:pStyle w:val="Heading6"/>
      <w:lvlText w:val=""/>
      <w:lvlJc w:val="left"/>
      <w:pPr>
        <w:ind w:left="0" w:firstLine="0"/>
      </w:pPr>
      <w:rPr>
        <w:rFonts w:hint="default"/>
      </w:rPr>
    </w:lvl>
    <w:lvl w:ilvl="6">
      <w:start w:val="1"/>
      <w:numFmt w:val="none"/>
      <w:pStyle w:val="Heading7"/>
      <w:suff w:val="nothing"/>
      <w:lvlText w:val=""/>
      <w:lvlJc w:val="left"/>
      <w:pPr>
        <w:ind w:left="0" w:firstLine="0"/>
      </w:pPr>
      <w:rPr>
        <w:rFonts w:hint="default"/>
      </w:rPr>
    </w:lvl>
    <w:lvl w:ilvl="7">
      <w:start w:val="1"/>
      <w:numFmt w:val="none"/>
      <w:pStyle w:val="Heading8"/>
      <w:lvlText w:val=""/>
      <w:lvlJc w:val="left"/>
      <w:pPr>
        <w:ind w:left="0" w:firstLine="0"/>
      </w:pPr>
      <w:rPr>
        <w:rFonts w:hint="default"/>
      </w:rPr>
    </w:lvl>
    <w:lvl w:ilvl="8">
      <w:start w:val="1"/>
      <w:numFmt w:val="none"/>
      <w:pStyle w:val="Heading9"/>
      <w:lvlText w:val=""/>
      <w:lvlJc w:val="left"/>
      <w:pPr>
        <w:ind w:left="0" w:firstLine="0"/>
      </w:pPr>
      <w:rPr>
        <w:rFonts w:hint="default"/>
      </w:rPr>
    </w:lvl>
  </w:abstractNum>
  <w:abstractNum w:abstractNumId="21" w15:restartNumberingAfterBreak="0">
    <w:nsid w:val="6B475408"/>
    <w:multiLevelType w:val="multilevel"/>
    <w:tmpl w:val="DA187C88"/>
    <w:lvl w:ilvl="0">
      <w:start w:val="1"/>
      <w:numFmt w:val="decimal"/>
      <w:suff w:val="space"/>
      <w:lvlText w:val="Chapter %1"/>
      <w:lvlJc w:val="left"/>
      <w:pPr>
        <w:ind w:left="360" w:hanging="360"/>
      </w:pPr>
      <w:rPr>
        <w:rFonts w:hint="default"/>
        <w:color w:val="A6A6A6" w:themeColor="background1" w:themeShade="A6"/>
      </w:rPr>
    </w:lvl>
    <w:lvl w:ilvl="1">
      <w:start w:val="1"/>
      <w:numFmt w:val="decimal"/>
      <w:lvlRestart w:val="0"/>
      <w:suff w:val="space"/>
      <w:lvlText w:val="%1.%2"/>
      <w:lvlJc w:val="left"/>
      <w:pPr>
        <w:ind w:left="360" w:hanging="360"/>
      </w:pPr>
      <w:rPr>
        <w:rFonts w:hint="default"/>
      </w:rPr>
    </w:lvl>
    <w:lvl w:ilvl="2">
      <w:start w:val="1"/>
      <w:numFmt w:val="decimal"/>
      <w:suff w:val="space"/>
      <w:lvlText w:val="%1.%2.%3"/>
      <w:lvlJc w:val="left"/>
      <w:pPr>
        <w:ind w:left="360" w:hanging="360"/>
      </w:pPr>
      <w:rPr>
        <w:rFonts w:hint="default"/>
      </w:rPr>
    </w:lvl>
    <w:lvl w:ilvl="3">
      <w:start w:val="1"/>
      <w:numFmt w:val="decimal"/>
      <w:suff w:val="space"/>
      <w:lvlText w:val="%1.%2.%3.%4"/>
      <w:lvlJc w:val="left"/>
      <w:pPr>
        <w:ind w:left="1440" w:hanging="1440"/>
      </w:pPr>
      <w:rPr>
        <w:rFonts w:hint="default"/>
      </w:rPr>
    </w:lvl>
    <w:lvl w:ilvl="4">
      <w:start w:val="1"/>
      <w:numFmt w:val="decimal"/>
      <w:lvlText w:val="%1.%2.%3.%4.%5"/>
      <w:lvlJc w:val="left"/>
      <w:pPr>
        <w:ind w:left="1440" w:hanging="1440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ind w:left="1440" w:hanging="1440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ind w:left="1440" w:hanging="1440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ind w:left="1440" w:hanging="144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ind w:left="1440" w:hanging="1440"/>
      </w:pPr>
      <w:rPr>
        <w:rFonts w:hint="default"/>
      </w:rPr>
    </w:lvl>
  </w:abstractNum>
  <w:abstractNum w:abstractNumId="22" w15:restartNumberingAfterBreak="0">
    <w:nsid w:val="6C247C33"/>
    <w:multiLevelType w:val="hybridMultilevel"/>
    <w:tmpl w:val="29CCFE44"/>
    <w:lvl w:ilvl="0" w:tplc="D04687C8">
      <w:start w:val="1"/>
      <w:numFmt w:val="bullet"/>
      <w:lvlText w:val=""/>
      <w:lvlJc w:val="left"/>
      <w:pPr>
        <w:ind w:left="108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80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52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324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96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68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40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612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840" w:hanging="360"/>
      </w:pPr>
      <w:rPr>
        <w:rFonts w:ascii="Wingdings" w:hAnsi="Wingdings" w:hint="default"/>
      </w:rPr>
    </w:lvl>
  </w:abstractNum>
  <w:abstractNum w:abstractNumId="23" w15:restartNumberingAfterBreak="0">
    <w:nsid w:val="6E614CB7"/>
    <w:multiLevelType w:val="multilevel"/>
    <w:tmpl w:val="B96E5C3A"/>
    <w:lvl w:ilvl="0">
      <w:start w:val="5"/>
      <w:numFmt w:val="decimal"/>
      <w:lvlText w:val="%1"/>
      <w:lvlJc w:val="left"/>
      <w:pPr>
        <w:ind w:left="1200" w:hanging="720"/>
      </w:pPr>
      <w:rPr>
        <w:rFonts w:hint="default"/>
      </w:rPr>
    </w:lvl>
    <w:lvl w:ilvl="1">
      <w:start w:val="1"/>
      <w:numFmt w:val="decimal"/>
      <w:lvlText w:val="%1.%2"/>
      <w:lvlJc w:val="left"/>
      <w:pPr>
        <w:ind w:left="1200" w:hanging="720"/>
      </w:pPr>
      <w:rPr>
        <w:rFonts w:ascii="Calibri" w:eastAsia="Calibri" w:hAnsi="Calibri" w:cs="Calibri" w:hint="default"/>
        <w:b/>
        <w:bCs/>
        <w:color w:val="694A77"/>
        <w:spacing w:val="-3"/>
        <w:w w:val="100"/>
        <w:sz w:val="32"/>
        <w:szCs w:val="32"/>
      </w:rPr>
    </w:lvl>
    <w:lvl w:ilvl="2">
      <w:numFmt w:val="bullet"/>
      <w:lvlText w:val="•"/>
      <w:lvlJc w:val="left"/>
      <w:pPr>
        <w:ind w:left="1068" w:hanging="228"/>
      </w:pPr>
      <w:rPr>
        <w:rFonts w:ascii="Calibri" w:eastAsia="Calibri" w:hAnsi="Calibri" w:cs="Calibri" w:hint="default"/>
        <w:color w:val="231F20"/>
        <w:spacing w:val="-5"/>
        <w:w w:val="97"/>
        <w:sz w:val="24"/>
        <w:szCs w:val="24"/>
      </w:rPr>
    </w:lvl>
    <w:lvl w:ilvl="3">
      <w:numFmt w:val="bullet"/>
      <w:lvlText w:val="•"/>
      <w:lvlJc w:val="left"/>
      <w:pPr>
        <w:ind w:left="2655" w:hanging="228"/>
      </w:pPr>
      <w:rPr>
        <w:rFonts w:hint="default"/>
      </w:rPr>
    </w:lvl>
    <w:lvl w:ilvl="4">
      <w:numFmt w:val="bullet"/>
      <w:lvlText w:val="•"/>
      <w:lvlJc w:val="left"/>
      <w:pPr>
        <w:ind w:left="3750" w:hanging="228"/>
      </w:pPr>
      <w:rPr>
        <w:rFonts w:hint="default"/>
      </w:rPr>
    </w:lvl>
    <w:lvl w:ilvl="5">
      <w:numFmt w:val="bullet"/>
      <w:lvlText w:val="•"/>
      <w:lvlJc w:val="left"/>
      <w:pPr>
        <w:ind w:left="4845" w:hanging="228"/>
      </w:pPr>
      <w:rPr>
        <w:rFonts w:hint="default"/>
      </w:rPr>
    </w:lvl>
    <w:lvl w:ilvl="6">
      <w:numFmt w:val="bullet"/>
      <w:lvlText w:val="•"/>
      <w:lvlJc w:val="left"/>
      <w:pPr>
        <w:ind w:left="5940" w:hanging="228"/>
      </w:pPr>
      <w:rPr>
        <w:rFonts w:hint="default"/>
      </w:rPr>
    </w:lvl>
    <w:lvl w:ilvl="7">
      <w:numFmt w:val="bullet"/>
      <w:lvlText w:val="•"/>
      <w:lvlJc w:val="left"/>
      <w:pPr>
        <w:ind w:left="7035" w:hanging="228"/>
      </w:pPr>
      <w:rPr>
        <w:rFonts w:hint="default"/>
      </w:rPr>
    </w:lvl>
    <w:lvl w:ilvl="8">
      <w:numFmt w:val="bullet"/>
      <w:lvlText w:val="•"/>
      <w:lvlJc w:val="left"/>
      <w:pPr>
        <w:ind w:left="8130" w:hanging="228"/>
      </w:pPr>
      <w:rPr>
        <w:rFonts w:hint="default"/>
      </w:rPr>
    </w:lvl>
  </w:abstractNum>
  <w:abstractNum w:abstractNumId="24" w15:restartNumberingAfterBreak="0">
    <w:nsid w:val="7B2B6BB1"/>
    <w:multiLevelType w:val="multilevel"/>
    <w:tmpl w:val="8BB4E9DE"/>
    <w:lvl w:ilvl="0">
      <w:start w:val="7"/>
      <w:numFmt w:val="decimal"/>
      <w:suff w:val="space"/>
      <w:lvlText w:val="Chapter %1"/>
      <w:lvlJc w:val="left"/>
      <w:pPr>
        <w:ind w:left="360" w:hanging="360"/>
      </w:pPr>
      <w:rPr>
        <w:rFonts w:ascii="Calibri" w:hAnsi="Calibri" w:hint="default"/>
        <w:b/>
        <w:i w:val="0"/>
        <w:color w:val="A6A6A6" w:themeColor="background1" w:themeShade="A6"/>
        <w:u w:color="A6A6A6" w:themeColor="background1" w:themeShade="A6"/>
      </w:rPr>
    </w:lvl>
    <w:lvl w:ilvl="1">
      <w:start w:val="1"/>
      <w:numFmt w:val="decimal"/>
      <w:suff w:val="space"/>
      <w:lvlText w:val="%1.%2"/>
      <w:lvlJc w:val="left"/>
      <w:pPr>
        <w:ind w:left="360" w:hanging="360"/>
      </w:pPr>
      <w:rPr>
        <w:rFonts w:hint="default"/>
      </w:rPr>
    </w:lvl>
    <w:lvl w:ilvl="2">
      <w:start w:val="1"/>
      <w:numFmt w:val="decimal"/>
      <w:suff w:val="space"/>
      <w:lvlText w:val="%1.%2.%3"/>
      <w:lvlJc w:val="left"/>
      <w:pPr>
        <w:ind w:left="6570" w:hanging="360"/>
      </w:pPr>
      <w:rPr>
        <w:rFonts w:hint="default"/>
      </w:rPr>
    </w:lvl>
    <w:lvl w:ilvl="3">
      <w:start w:val="1"/>
      <w:numFmt w:val="decimal"/>
      <w:lvlText w:val="%1.%2.%3.%4"/>
      <w:lvlJc w:val="left"/>
      <w:pPr>
        <w:ind w:left="864" w:hanging="864"/>
      </w:pPr>
      <w:rPr>
        <w:rFonts w:hint="default"/>
      </w:rPr>
    </w:lvl>
    <w:lvl w:ilvl="4">
      <w:start w:val="1"/>
      <w:numFmt w:val="decimal"/>
      <w:lvlText w:val="%1.%2.%3.%4.%5"/>
      <w:lvlJc w:val="left"/>
      <w:pPr>
        <w:ind w:left="1008" w:hanging="1008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ind w:left="1152" w:hanging="1152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ind w:left="1296" w:hanging="1296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ind w:left="1440" w:hanging="144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ind w:left="1584" w:hanging="1584"/>
      </w:pPr>
      <w:rPr>
        <w:rFonts w:hint="default"/>
      </w:rPr>
    </w:lvl>
  </w:abstractNum>
  <w:abstractNum w:abstractNumId="25" w15:restartNumberingAfterBreak="0">
    <w:nsid w:val="7D9464C8"/>
    <w:multiLevelType w:val="multilevel"/>
    <w:tmpl w:val="91AAA1E8"/>
    <w:lvl w:ilvl="0">
      <w:numFmt w:val="bullet"/>
      <w:lvlText w:val="-"/>
      <w:lvlJc w:val="left"/>
      <w:pPr>
        <w:ind w:left="202" w:hanging="128"/>
      </w:pPr>
      <w:rPr>
        <w:rFonts w:ascii="Calibri" w:hAnsi="Calibri"/>
        <w:color w:val="231F20"/>
        <w:w w:val="99"/>
        <w:sz w:val="24"/>
      </w:rPr>
    </w:lvl>
    <w:lvl w:ilvl="1">
      <w:numFmt w:val="bullet"/>
      <w:lvlText w:val="•"/>
      <w:lvlJc w:val="left"/>
      <w:pPr>
        <w:ind w:left="478" w:hanging="128"/>
      </w:pPr>
      <w:rPr>
        <w:rFonts w:hint="default"/>
      </w:rPr>
    </w:lvl>
    <w:lvl w:ilvl="2">
      <w:numFmt w:val="bullet"/>
      <w:lvlText w:val="•"/>
      <w:lvlJc w:val="left"/>
      <w:pPr>
        <w:ind w:left="757" w:hanging="128"/>
      </w:pPr>
      <w:rPr>
        <w:rFonts w:hint="default"/>
      </w:rPr>
    </w:lvl>
    <w:lvl w:ilvl="3">
      <w:numFmt w:val="bullet"/>
      <w:lvlText w:val="•"/>
      <w:lvlJc w:val="left"/>
      <w:pPr>
        <w:ind w:left="1035" w:hanging="128"/>
      </w:pPr>
      <w:rPr>
        <w:rFonts w:hint="default"/>
      </w:rPr>
    </w:lvl>
    <w:lvl w:ilvl="4">
      <w:numFmt w:val="bullet"/>
      <w:lvlText w:val="•"/>
      <w:lvlJc w:val="left"/>
      <w:pPr>
        <w:ind w:left="1314" w:hanging="128"/>
      </w:pPr>
      <w:rPr>
        <w:rFonts w:hint="default"/>
      </w:rPr>
    </w:lvl>
    <w:lvl w:ilvl="5">
      <w:numFmt w:val="bullet"/>
      <w:lvlText w:val="•"/>
      <w:lvlJc w:val="left"/>
      <w:pPr>
        <w:ind w:left="1592" w:hanging="128"/>
      </w:pPr>
      <w:rPr>
        <w:rFonts w:hint="default"/>
      </w:rPr>
    </w:lvl>
    <w:lvl w:ilvl="6">
      <w:numFmt w:val="bullet"/>
      <w:lvlText w:val="•"/>
      <w:lvlJc w:val="left"/>
      <w:pPr>
        <w:ind w:left="1871" w:hanging="128"/>
      </w:pPr>
      <w:rPr>
        <w:rFonts w:hint="default"/>
      </w:rPr>
    </w:lvl>
    <w:lvl w:ilvl="7">
      <w:numFmt w:val="bullet"/>
      <w:lvlText w:val="•"/>
      <w:lvlJc w:val="left"/>
      <w:pPr>
        <w:ind w:left="2149" w:hanging="128"/>
      </w:pPr>
      <w:rPr>
        <w:rFonts w:hint="default"/>
      </w:rPr>
    </w:lvl>
    <w:lvl w:ilvl="8">
      <w:numFmt w:val="bullet"/>
      <w:lvlText w:val="•"/>
      <w:lvlJc w:val="left"/>
      <w:pPr>
        <w:ind w:left="2428" w:hanging="128"/>
      </w:pPr>
      <w:rPr>
        <w:rFonts w:hint="default"/>
      </w:rPr>
    </w:lvl>
  </w:abstractNum>
  <w:num w:numId="1" w16cid:durableId="1657028416">
    <w:abstractNumId w:val="14"/>
  </w:num>
  <w:num w:numId="2" w16cid:durableId="1441989855">
    <w:abstractNumId w:val="8"/>
  </w:num>
  <w:num w:numId="3" w16cid:durableId="616450898">
    <w:abstractNumId w:val="19"/>
  </w:num>
  <w:num w:numId="4" w16cid:durableId="203173255">
    <w:abstractNumId w:val="15"/>
  </w:num>
  <w:num w:numId="5" w16cid:durableId="252052300">
    <w:abstractNumId w:val="16"/>
  </w:num>
  <w:num w:numId="6" w16cid:durableId="1784378758">
    <w:abstractNumId w:val="23"/>
  </w:num>
  <w:num w:numId="7" w16cid:durableId="1125468123">
    <w:abstractNumId w:val="7"/>
  </w:num>
  <w:num w:numId="8" w16cid:durableId="2111310790">
    <w:abstractNumId w:val="13"/>
  </w:num>
  <w:num w:numId="9" w16cid:durableId="1377506886">
    <w:abstractNumId w:val="21"/>
  </w:num>
  <w:num w:numId="10" w16cid:durableId="651760893">
    <w:abstractNumId w:val="2"/>
  </w:num>
  <w:num w:numId="11" w16cid:durableId="1852986860">
    <w:abstractNumId w:val="6"/>
  </w:num>
  <w:num w:numId="12" w16cid:durableId="784815164">
    <w:abstractNumId w:val="0"/>
  </w:num>
  <w:num w:numId="13" w16cid:durableId="1278567153">
    <w:abstractNumId w:val="3"/>
  </w:num>
  <w:num w:numId="14" w16cid:durableId="804078425">
    <w:abstractNumId w:val="11"/>
  </w:num>
  <w:num w:numId="15" w16cid:durableId="1967736700">
    <w:abstractNumId w:val="9"/>
  </w:num>
  <w:num w:numId="16" w16cid:durableId="2126580230">
    <w:abstractNumId w:val="20"/>
  </w:num>
  <w:num w:numId="17" w16cid:durableId="1073892029">
    <w:abstractNumId w:val="4"/>
  </w:num>
  <w:num w:numId="18" w16cid:durableId="1173105852">
    <w:abstractNumId w:val="25"/>
  </w:num>
  <w:num w:numId="19" w16cid:durableId="1757171583">
    <w:abstractNumId w:val="22"/>
  </w:num>
  <w:num w:numId="20" w16cid:durableId="1867908976">
    <w:abstractNumId w:val="17"/>
  </w:num>
  <w:num w:numId="21" w16cid:durableId="1082602148">
    <w:abstractNumId w:val="24"/>
  </w:num>
  <w:num w:numId="22" w16cid:durableId="1520045870">
    <w:abstractNumId w:val="5"/>
  </w:num>
  <w:num w:numId="23" w16cid:durableId="818300423">
    <w:abstractNumId w:val="12"/>
  </w:num>
  <w:num w:numId="24" w16cid:durableId="1905406162">
    <w:abstractNumId w:val="1"/>
  </w:num>
  <w:num w:numId="25" w16cid:durableId="961303506">
    <w:abstractNumId w:val="18"/>
  </w:num>
  <w:num w:numId="26" w16cid:durableId="1729915915">
    <w:abstractNumId w:val="10"/>
  </w:num>
  <w:numIdMacAtCleanup w:val="22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50"/>
  <w:removePersonalInformation/>
  <w:removeDateAndTime/>
  <w:displayBackgroundShape/>
  <w:embedTrueTypeFonts/>
  <w:proofState w:spelling="clean" w:grammar="clean"/>
  <w:attachedTemplate r:id="rId1"/>
  <w:stylePaneFormatFilter w:val="5804" w:allStyles="0" w:customStyles="0" w:latentStyles="1" w:stylesInUse="0" w:headingStyles="0" w:numberingStyles="0" w:tableStyles="0" w:directFormattingOnRuns="0" w:directFormattingOnParagraphs="0" w:directFormattingOnNumbering="0" w:directFormattingOnTables="1" w:clearFormatting="1" w:top3HeadingStyles="0" w:visibleStyles="1" w:alternateStyleNames="0"/>
  <w:stylePaneSortMethod w:val="0000"/>
  <w:defaultTabStop w:val="720"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BB6F6C"/>
    <w:rsid w:val="00003212"/>
    <w:rsid w:val="00052382"/>
    <w:rsid w:val="0006568A"/>
    <w:rsid w:val="00065A07"/>
    <w:rsid w:val="00076F0F"/>
    <w:rsid w:val="00084253"/>
    <w:rsid w:val="000D1F49"/>
    <w:rsid w:val="00166B4D"/>
    <w:rsid w:val="001727CA"/>
    <w:rsid w:val="002C56E6"/>
    <w:rsid w:val="002D3238"/>
    <w:rsid w:val="002F5CEB"/>
    <w:rsid w:val="00302657"/>
    <w:rsid w:val="00361E11"/>
    <w:rsid w:val="003F0847"/>
    <w:rsid w:val="0040090B"/>
    <w:rsid w:val="00451500"/>
    <w:rsid w:val="0046302A"/>
    <w:rsid w:val="00487D2D"/>
    <w:rsid w:val="004D5D62"/>
    <w:rsid w:val="004E5717"/>
    <w:rsid w:val="005112D0"/>
    <w:rsid w:val="00576892"/>
    <w:rsid w:val="00577E06"/>
    <w:rsid w:val="005A3BF7"/>
    <w:rsid w:val="005B7AF8"/>
    <w:rsid w:val="005F2035"/>
    <w:rsid w:val="005F7990"/>
    <w:rsid w:val="0063739C"/>
    <w:rsid w:val="0066159A"/>
    <w:rsid w:val="00770F25"/>
    <w:rsid w:val="007A35A8"/>
    <w:rsid w:val="007B0A85"/>
    <w:rsid w:val="007C6A52"/>
    <w:rsid w:val="0082043E"/>
    <w:rsid w:val="00897670"/>
    <w:rsid w:val="008B0E32"/>
    <w:rsid w:val="008E203A"/>
    <w:rsid w:val="0091229C"/>
    <w:rsid w:val="00920221"/>
    <w:rsid w:val="00940E73"/>
    <w:rsid w:val="0098597D"/>
    <w:rsid w:val="009F619A"/>
    <w:rsid w:val="009F6DDE"/>
    <w:rsid w:val="00A1613A"/>
    <w:rsid w:val="00A370A8"/>
    <w:rsid w:val="00AF6BFE"/>
    <w:rsid w:val="00B31B53"/>
    <w:rsid w:val="00BB6F6C"/>
    <w:rsid w:val="00BD4753"/>
    <w:rsid w:val="00BD5CB1"/>
    <w:rsid w:val="00BE62EE"/>
    <w:rsid w:val="00C003BA"/>
    <w:rsid w:val="00C26236"/>
    <w:rsid w:val="00C46878"/>
    <w:rsid w:val="00C55EBC"/>
    <w:rsid w:val="00C9238F"/>
    <w:rsid w:val="00C96307"/>
    <w:rsid w:val="00CB4A51"/>
    <w:rsid w:val="00CD4532"/>
    <w:rsid w:val="00CD47B0"/>
    <w:rsid w:val="00CE6104"/>
    <w:rsid w:val="00CE64A3"/>
    <w:rsid w:val="00CE7918"/>
    <w:rsid w:val="00D16163"/>
    <w:rsid w:val="00D9148E"/>
    <w:rsid w:val="00DB3FAD"/>
    <w:rsid w:val="00E61C09"/>
    <w:rsid w:val="00EB3B58"/>
    <w:rsid w:val="00EC7359"/>
    <w:rsid w:val="00EE3054"/>
    <w:rsid w:val="00EE664C"/>
    <w:rsid w:val="00F00606"/>
    <w:rsid w:val="00F01256"/>
    <w:rsid w:val="00F34EE3"/>
    <w:rsid w:val="00F95DF4"/>
    <w:rsid w:val="00FC7475"/>
    <w:rsid w:val="00FE78A0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."/>
  <w:listSeparator w:val=","/>
  <w14:docId w14:val="5CE232FE"/>
  <w15:chartTrackingRefBased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HAnsi" w:hAnsiTheme="minorHAnsi" w:cstheme="minorBidi"/>
        <w:sz w:val="28"/>
        <w:szCs w:val="28"/>
        <w:lang w:val="en-US" w:eastAsia="en-US" w:bidi="ar-SA"/>
      </w:rPr>
    </w:rPrDefault>
    <w:pPrDefault>
      <w:pPr>
        <w:spacing w:after="200" w:line="271" w:lineRule="auto"/>
      </w:pPr>
    </w:pPrDefault>
  </w:docDefaults>
  <w:latentStyles w:defLockedState="0" w:defUIPriority="99" w:defSemiHidden="0" w:defUnhideWhenUsed="0" w:defQFormat="0" w:count="376">
    <w:lsdException w:name="Normal" w:uiPriority="1" w:qFormat="1"/>
    <w:lsdException w:name="heading 1" w:uiPriority="1" w:qFormat="1"/>
    <w:lsdException w:name="heading 2" w:semiHidden="1" w:uiPriority="1" w:unhideWhenUsed="1" w:qFormat="1"/>
    <w:lsdException w:name="heading 3" w:semiHidden="1" w:uiPriority="1" w:unhideWhenUsed="1" w:qFormat="1"/>
    <w:lsdException w:name="heading 4" w:semiHidden="1" w:uiPriority="9" w:qFormat="1"/>
    <w:lsdException w:name="heading 5" w:semiHidden="1" w:uiPriority="1" w:qFormat="1"/>
    <w:lsdException w:name="heading 6" w:semiHidden="1" w:uiPriority="9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 w:qFormat="1"/>
    <w:lsdException w:name="toc 2" w:semiHidden="1" w:uiPriority="39" w:unhideWhenUsed="1"/>
    <w:lsdException w:name="toc 3" w:semiHidden="1" w:uiPriority="39" w:unhideWhenUsed="1"/>
    <w:lsdException w:name="toc 4" w:semiHidden="1" w:uiPriority="39"/>
    <w:lsdException w:name="toc 5" w:semiHidden="1" w:uiPriority="39"/>
    <w:lsdException w:name="toc 6" w:semiHidden="1" w:uiPriority="39"/>
    <w:lsdException w:name="toc 7" w:semiHidden="1" w:uiPriority="39"/>
    <w:lsdException w:name="toc 8" w:semiHidden="1" w:uiPriority="39"/>
    <w:lsdException w:name="toc 9" w:semiHidden="1" w:uiPriority="39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/>
    <w:lsdException w:name="Default Paragraph Font" w:semiHidden="1" w:uiPriority="1" w:unhideWhenUsed="1"/>
    <w:lsdException w:name="Body Text" w:semiHidden="1" w:uiPriority="1" w:unhideWhenUsed="1" w:qFormat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semiHidden="1" w:uiPriority="11" w:qFormat="1"/>
    <w:lsdException w:name="Salutation" w:semiHidden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semiHidden="1" w:uiPriority="22" w:qFormat="1"/>
    <w:lsdException w:name="Emphasis" w:semiHidden="1" w:uiPriority="20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0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semiHidden="1" w:uiPriority="34" w:qFormat="1"/>
    <w:lsdException w:name="Quote" w:semiHidden="1" w:uiPriority="29"/>
    <w:lsdException w:name="Intense Quote" w:semiHidden="1" w:uiPriority="30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semiHidden="1" w:uiPriority="19" w:qFormat="1"/>
    <w:lsdException w:name="Intense Emphasis" w:semiHidden="1" w:uiPriority="21"/>
    <w:lsdException w:name="Subtle Reference" w:semiHidden="1" w:uiPriority="31"/>
    <w:lsdException w:name="Intense Reference" w:semiHidden="1" w:uiPriority="32"/>
    <w:lsdException w:name="Book Title" w:semiHidden="1" w:uiPriority="33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/>
    <w:lsdException w:name="Unresolved Mention" w:semiHidden="1"/>
    <w:lsdException w:name="Smart Link" w:semiHidden="1" w:unhideWhenUsed="1"/>
  </w:latentStyles>
  <w:style w:type="paragraph" w:default="1" w:styleId="Normal">
    <w:name w:val="Normal"/>
    <w:uiPriority w:val="1"/>
    <w:qFormat/>
    <w:rsid w:val="00003212"/>
  </w:style>
  <w:style w:type="paragraph" w:styleId="Heading1">
    <w:name w:val="heading 1"/>
    <w:basedOn w:val="Normal"/>
    <w:link w:val="Heading1Char"/>
    <w:uiPriority w:val="1"/>
    <w:semiHidden/>
    <w:qFormat/>
    <w:rsid w:val="00CD4532"/>
    <w:pPr>
      <w:tabs>
        <w:tab w:val="left" w:pos="2520"/>
        <w:tab w:val="left" w:pos="3360"/>
      </w:tabs>
      <w:spacing w:before="111" w:after="560"/>
      <w:outlineLvl w:val="0"/>
    </w:pPr>
    <w:rPr>
      <w:b/>
      <w:color w:val="4BACC6"/>
      <w:sz w:val="52"/>
    </w:rPr>
  </w:style>
  <w:style w:type="paragraph" w:styleId="Heading2">
    <w:name w:val="heading 2"/>
    <w:basedOn w:val="Normal"/>
    <w:link w:val="Heading2Char"/>
    <w:uiPriority w:val="1"/>
    <w:semiHidden/>
    <w:qFormat/>
    <w:rsid w:val="00CD4532"/>
    <w:pPr>
      <w:keepNext/>
      <w:tabs>
        <w:tab w:val="left" w:pos="720"/>
        <w:tab w:val="left" w:pos="1199"/>
      </w:tabs>
      <w:spacing w:before="360" w:after="240"/>
      <w:outlineLvl w:val="1"/>
    </w:pPr>
    <w:rPr>
      <w:b/>
      <w:bCs/>
      <w:color w:val="694A77"/>
      <w:sz w:val="32"/>
      <w:szCs w:val="32"/>
      <w:lang w:eastAsia="zh-CN"/>
    </w:rPr>
  </w:style>
  <w:style w:type="paragraph" w:styleId="Heading3">
    <w:name w:val="heading 3"/>
    <w:basedOn w:val="Normal"/>
    <w:next w:val="Normal"/>
    <w:link w:val="Heading3Char"/>
    <w:uiPriority w:val="1"/>
    <w:semiHidden/>
    <w:qFormat/>
    <w:rsid w:val="00CD4532"/>
    <w:pPr>
      <w:keepNext/>
      <w:tabs>
        <w:tab w:val="left" w:pos="900"/>
        <w:tab w:val="left" w:pos="1560"/>
      </w:tabs>
      <w:spacing w:before="360" w:after="240"/>
      <w:outlineLvl w:val="2"/>
    </w:pPr>
    <w:rPr>
      <w:b/>
      <w:bCs/>
      <w:color w:val="694A77"/>
      <w:szCs w:val="27"/>
    </w:rPr>
  </w:style>
  <w:style w:type="paragraph" w:styleId="Heading4">
    <w:name w:val="heading 4"/>
    <w:basedOn w:val="Normal"/>
    <w:link w:val="Heading4Char"/>
    <w:uiPriority w:val="9"/>
    <w:semiHidden/>
    <w:qFormat/>
    <w:rsid w:val="000D1F49"/>
    <w:pPr>
      <w:spacing w:before="184"/>
      <w:outlineLvl w:val="3"/>
    </w:pPr>
    <w:rPr>
      <w:b/>
      <w:sz w:val="25"/>
      <w:szCs w:val="25"/>
    </w:rPr>
  </w:style>
  <w:style w:type="paragraph" w:styleId="Heading5">
    <w:name w:val="heading 5"/>
    <w:basedOn w:val="Heading2"/>
    <w:link w:val="Heading5Char"/>
    <w:uiPriority w:val="1"/>
    <w:semiHidden/>
    <w:qFormat/>
    <w:rsid w:val="000D1F49"/>
    <w:pPr>
      <w:numPr>
        <w:ilvl w:val="4"/>
      </w:numPr>
      <w:spacing w:before="120"/>
      <w:outlineLvl w:val="4"/>
    </w:pPr>
    <w:rPr>
      <w:caps/>
      <w:color w:val="4BACC6"/>
    </w:rPr>
  </w:style>
  <w:style w:type="paragraph" w:styleId="Heading6">
    <w:name w:val="heading 6"/>
    <w:basedOn w:val="Normal"/>
    <w:next w:val="Normal"/>
    <w:link w:val="Heading6Char"/>
    <w:uiPriority w:val="9"/>
    <w:semiHidden/>
    <w:qFormat/>
    <w:rsid w:val="000D1F49"/>
    <w:pPr>
      <w:keepNext/>
      <w:keepLines/>
      <w:numPr>
        <w:ilvl w:val="5"/>
        <w:numId w:val="16"/>
      </w:numPr>
      <w:spacing w:before="40"/>
      <w:outlineLvl w:val="5"/>
    </w:pPr>
    <w:rPr>
      <w:rFonts w:asciiTheme="majorHAnsi" w:eastAsiaTheme="majorEastAsia" w:hAnsiTheme="majorHAnsi" w:cstheme="majorBidi"/>
      <w:color w:val="0A273B" w:themeColor="accent1" w:themeShade="7F"/>
    </w:rPr>
  </w:style>
  <w:style w:type="paragraph" w:styleId="Heading7">
    <w:name w:val="heading 7"/>
    <w:basedOn w:val="Normal"/>
    <w:next w:val="Normal"/>
    <w:link w:val="Heading7Char"/>
    <w:uiPriority w:val="9"/>
    <w:semiHidden/>
    <w:qFormat/>
    <w:rsid w:val="000D1F49"/>
    <w:pPr>
      <w:keepNext/>
      <w:keepLines/>
      <w:numPr>
        <w:ilvl w:val="6"/>
        <w:numId w:val="16"/>
      </w:numPr>
      <w:spacing w:before="40"/>
      <w:outlineLvl w:val="6"/>
    </w:pPr>
    <w:rPr>
      <w:rFonts w:asciiTheme="majorHAnsi" w:eastAsiaTheme="majorEastAsia" w:hAnsiTheme="majorHAnsi" w:cstheme="majorBidi"/>
      <w:i/>
      <w:iCs/>
      <w:color w:val="0A273B" w:themeColor="accent1" w:themeShade="7F"/>
    </w:rPr>
  </w:style>
  <w:style w:type="paragraph" w:styleId="Heading8">
    <w:name w:val="heading 8"/>
    <w:basedOn w:val="Normal"/>
    <w:next w:val="Normal"/>
    <w:link w:val="Heading8Char"/>
    <w:uiPriority w:val="9"/>
    <w:semiHidden/>
    <w:qFormat/>
    <w:rsid w:val="000D1F49"/>
    <w:pPr>
      <w:keepNext/>
      <w:keepLines/>
      <w:numPr>
        <w:ilvl w:val="7"/>
        <w:numId w:val="16"/>
      </w:numPr>
      <w:spacing w:before="40"/>
      <w:outlineLvl w:val="7"/>
    </w:pPr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paragraph" w:styleId="Heading9">
    <w:name w:val="heading 9"/>
    <w:basedOn w:val="Normal"/>
    <w:next w:val="Normal"/>
    <w:link w:val="Heading9Char"/>
    <w:uiPriority w:val="9"/>
    <w:semiHidden/>
    <w:qFormat/>
    <w:rsid w:val="000D1F49"/>
    <w:pPr>
      <w:keepNext/>
      <w:keepLines/>
      <w:numPr>
        <w:ilvl w:val="8"/>
        <w:numId w:val="16"/>
      </w:numPr>
      <w:spacing w:before="40"/>
      <w:outlineLvl w:val="8"/>
    </w:pPr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customStyle="1" w:styleId="Heading1Char">
    <w:name w:val="Heading 1 Char"/>
    <w:basedOn w:val="DefaultParagraphFont"/>
    <w:link w:val="Heading1"/>
    <w:uiPriority w:val="1"/>
    <w:semiHidden/>
    <w:rsid w:val="00576892"/>
    <w:rPr>
      <w:b/>
      <w:color w:val="4BACC6"/>
      <w:sz w:val="52"/>
    </w:rPr>
  </w:style>
  <w:style w:type="character" w:styleId="Hashtag">
    <w:name w:val="Hashtag"/>
    <w:basedOn w:val="DefaultParagraphFont"/>
    <w:uiPriority w:val="99"/>
    <w:semiHidden/>
    <w:rsid w:val="00CD4532"/>
    <w:rPr>
      <w:color w:val="2B579A"/>
      <w:shd w:val="clear" w:color="auto" w:fill="E6E6E6"/>
    </w:rPr>
  </w:style>
  <w:style w:type="paragraph" w:customStyle="1" w:styleId="NumberedList">
    <w:name w:val="Numbered List"/>
    <w:basedOn w:val="Normal"/>
    <w:semiHidden/>
    <w:qFormat/>
    <w:rsid w:val="00CD4532"/>
    <w:pPr>
      <w:numPr>
        <w:ilvl w:val="6"/>
        <w:numId w:val="3"/>
      </w:numPr>
      <w:contextualSpacing/>
    </w:pPr>
    <w:rPr>
      <w:b/>
      <w:bCs/>
    </w:rPr>
  </w:style>
  <w:style w:type="paragraph" w:customStyle="1" w:styleId="Default">
    <w:name w:val="Default"/>
    <w:semiHidden/>
    <w:rsid w:val="00084253"/>
    <w:pPr>
      <w:autoSpaceDE w:val="0"/>
      <w:autoSpaceDN w:val="0"/>
      <w:adjustRightInd w:val="0"/>
    </w:pPr>
    <w:rPr>
      <w:rFonts w:ascii="Calibri" w:hAnsi="Calibri" w:cs="Calibri"/>
      <w:color w:val="000000"/>
    </w:rPr>
  </w:style>
  <w:style w:type="character" w:customStyle="1" w:styleId="Heading2Char">
    <w:name w:val="Heading 2 Char"/>
    <w:basedOn w:val="DefaultParagraphFont"/>
    <w:link w:val="Heading2"/>
    <w:uiPriority w:val="1"/>
    <w:semiHidden/>
    <w:rsid w:val="00576892"/>
    <w:rPr>
      <w:b/>
      <w:bCs/>
      <w:color w:val="694A77"/>
      <w:sz w:val="32"/>
      <w:szCs w:val="32"/>
      <w:lang w:eastAsia="zh-CN"/>
    </w:rPr>
  </w:style>
  <w:style w:type="paragraph" w:styleId="NormalIndent">
    <w:name w:val="Normal Indent"/>
    <w:basedOn w:val="Normal"/>
    <w:uiPriority w:val="99"/>
    <w:rsid w:val="000D1F49"/>
    <w:pPr>
      <w:spacing w:before="120"/>
      <w:ind w:left="720"/>
    </w:pPr>
  </w:style>
  <w:style w:type="character" w:customStyle="1" w:styleId="Heading3Char">
    <w:name w:val="Heading 3 Char"/>
    <w:basedOn w:val="DefaultParagraphFont"/>
    <w:link w:val="Heading3"/>
    <w:uiPriority w:val="1"/>
    <w:semiHidden/>
    <w:rsid w:val="00576892"/>
    <w:rPr>
      <w:b/>
      <w:bCs/>
      <w:color w:val="694A77"/>
      <w:szCs w:val="27"/>
    </w:rPr>
  </w:style>
  <w:style w:type="paragraph" w:styleId="TOC1">
    <w:name w:val="toc 1"/>
    <w:basedOn w:val="Normal"/>
    <w:next w:val="Normal"/>
    <w:autoRedefine/>
    <w:uiPriority w:val="39"/>
    <w:semiHidden/>
    <w:qFormat/>
    <w:rsid w:val="000D1F49"/>
    <w:pPr>
      <w:tabs>
        <w:tab w:val="left" w:pos="1260"/>
        <w:tab w:val="left" w:pos="1440"/>
        <w:tab w:val="right" w:leader="dot" w:pos="9830"/>
      </w:tabs>
    </w:pPr>
    <w:rPr>
      <w:b/>
      <w:noProof/>
      <w:color w:val="694A77"/>
      <w:szCs w:val="18"/>
    </w:rPr>
  </w:style>
  <w:style w:type="paragraph" w:styleId="FootnoteText">
    <w:name w:val="footnote text"/>
    <w:basedOn w:val="Normal"/>
    <w:link w:val="FootnoteTextChar"/>
    <w:uiPriority w:val="99"/>
    <w:semiHidden/>
    <w:rsid w:val="000D1F49"/>
    <w:pPr>
      <w:spacing w:before="120"/>
    </w:pPr>
    <w:rPr>
      <w:sz w:val="18"/>
      <w:szCs w:val="20"/>
    </w:rPr>
  </w:style>
  <w:style w:type="character" w:customStyle="1" w:styleId="FootnoteTextChar">
    <w:name w:val="Footnote Text Char"/>
    <w:basedOn w:val="DefaultParagraphFont"/>
    <w:link w:val="FootnoteText"/>
    <w:uiPriority w:val="99"/>
    <w:semiHidden/>
    <w:rsid w:val="00576892"/>
    <w:rPr>
      <w:sz w:val="18"/>
      <w:szCs w:val="20"/>
    </w:rPr>
  </w:style>
  <w:style w:type="paragraph" w:styleId="ListBullet">
    <w:name w:val="List Bullet"/>
    <w:basedOn w:val="Normal"/>
    <w:uiPriority w:val="99"/>
    <w:semiHidden/>
    <w:rsid w:val="000D1F49"/>
    <w:pPr>
      <w:numPr>
        <w:numId w:val="4"/>
      </w:numPr>
      <w:tabs>
        <w:tab w:val="left" w:pos="720"/>
      </w:tabs>
      <w:spacing w:before="120"/>
    </w:pPr>
  </w:style>
  <w:style w:type="paragraph" w:styleId="CommentText">
    <w:name w:val="annotation text"/>
    <w:basedOn w:val="Normal"/>
    <w:link w:val="CommentTextChar"/>
    <w:uiPriority w:val="99"/>
    <w:semiHidden/>
    <w:rsid w:val="000D1F49"/>
    <w:rPr>
      <w:szCs w:val="24"/>
    </w:rPr>
  </w:style>
  <w:style w:type="character" w:customStyle="1" w:styleId="CommentTextChar">
    <w:name w:val="Comment Text Char"/>
    <w:basedOn w:val="DefaultParagraphFont"/>
    <w:link w:val="CommentText"/>
    <w:uiPriority w:val="99"/>
    <w:semiHidden/>
    <w:rsid w:val="00CD4532"/>
    <w:rPr>
      <w:szCs w:val="24"/>
    </w:rPr>
  </w:style>
  <w:style w:type="paragraph" w:styleId="Header">
    <w:name w:val="header"/>
    <w:basedOn w:val="Normal"/>
    <w:link w:val="HeaderChar"/>
    <w:uiPriority w:val="99"/>
    <w:unhideWhenUsed/>
    <w:rsid w:val="00AF6BFE"/>
    <w:pPr>
      <w:tabs>
        <w:tab w:val="center" w:pos="4680"/>
        <w:tab w:val="right" w:pos="9360"/>
      </w:tabs>
      <w:spacing w:after="0"/>
    </w:pPr>
    <w:rPr>
      <w:rFonts w:asciiTheme="majorHAnsi" w:eastAsia="Calibri" w:hAnsiTheme="majorHAnsi" w:cs="Times New Roman"/>
      <w:b/>
      <w:noProof/>
      <w:color w:val="FFFFFF" w:themeColor="background1"/>
      <w:sz w:val="44"/>
      <w:szCs w:val="24"/>
    </w:rPr>
  </w:style>
  <w:style w:type="character" w:customStyle="1" w:styleId="HeaderChar">
    <w:name w:val="Header Char"/>
    <w:basedOn w:val="DefaultParagraphFont"/>
    <w:link w:val="Header"/>
    <w:uiPriority w:val="99"/>
    <w:rsid w:val="00AF6BFE"/>
    <w:rPr>
      <w:rFonts w:asciiTheme="majorHAnsi" w:eastAsia="Calibri" w:hAnsiTheme="majorHAnsi" w:cs="Times New Roman"/>
      <w:b/>
      <w:noProof/>
      <w:color w:val="FFFFFF" w:themeColor="background1"/>
      <w:sz w:val="44"/>
      <w:szCs w:val="24"/>
    </w:rPr>
  </w:style>
  <w:style w:type="paragraph" w:styleId="Footer">
    <w:name w:val="footer"/>
    <w:basedOn w:val="Normal"/>
    <w:link w:val="FooterChar"/>
    <w:uiPriority w:val="99"/>
    <w:rsid w:val="00C26236"/>
    <w:pPr>
      <w:tabs>
        <w:tab w:val="center" w:pos="4680"/>
        <w:tab w:val="right" w:pos="9810"/>
      </w:tabs>
      <w:spacing w:after="0" w:line="240" w:lineRule="auto"/>
    </w:pPr>
    <w:rPr>
      <w:sz w:val="18"/>
      <w:szCs w:val="24"/>
    </w:rPr>
  </w:style>
  <w:style w:type="character" w:customStyle="1" w:styleId="FooterChar">
    <w:name w:val="Footer Char"/>
    <w:basedOn w:val="DefaultParagraphFont"/>
    <w:link w:val="Footer"/>
    <w:uiPriority w:val="99"/>
    <w:rsid w:val="00C26236"/>
    <w:rPr>
      <w:sz w:val="18"/>
      <w:szCs w:val="24"/>
    </w:rPr>
  </w:style>
  <w:style w:type="character" w:styleId="FootnoteReference">
    <w:name w:val="footnote reference"/>
    <w:basedOn w:val="DefaultParagraphFont"/>
    <w:uiPriority w:val="99"/>
    <w:semiHidden/>
    <w:rsid w:val="000D1F49"/>
    <w:rPr>
      <w:vertAlign w:val="superscript"/>
    </w:rPr>
  </w:style>
  <w:style w:type="character" w:styleId="CommentReference">
    <w:name w:val="annotation reference"/>
    <w:basedOn w:val="DefaultParagraphFont"/>
    <w:uiPriority w:val="99"/>
    <w:semiHidden/>
    <w:rsid w:val="000D1F49"/>
    <w:rPr>
      <w:sz w:val="18"/>
      <w:szCs w:val="18"/>
    </w:rPr>
  </w:style>
  <w:style w:type="paragraph" w:styleId="ListNumber">
    <w:name w:val="List Number"/>
    <w:basedOn w:val="Normal"/>
    <w:uiPriority w:val="99"/>
    <w:semiHidden/>
    <w:rsid w:val="000D1F49"/>
    <w:pPr>
      <w:numPr>
        <w:numId w:val="5"/>
      </w:numPr>
      <w:spacing w:before="120"/>
    </w:pPr>
  </w:style>
  <w:style w:type="character" w:styleId="Hyperlink">
    <w:name w:val="Hyperlink"/>
    <w:basedOn w:val="DefaultParagraphFont"/>
    <w:uiPriority w:val="99"/>
    <w:semiHidden/>
    <w:rsid w:val="000D1F49"/>
    <w:rPr>
      <w:color w:val="BF678E" w:themeColor="hyperlink"/>
      <w:u w:val="single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0D1F49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0D1F49"/>
    <w:rPr>
      <w:rFonts w:ascii="Calibri" w:eastAsia="Calibri" w:hAnsi="Calibri" w:cs="Calibri"/>
      <w:b/>
      <w:bCs/>
      <w:sz w:val="22"/>
      <w:szCs w:val="24"/>
    </w:rPr>
  </w:style>
  <w:style w:type="paragraph" w:styleId="NoSpacing">
    <w:name w:val="No Spacing"/>
    <w:uiPriority w:val="1"/>
    <w:qFormat/>
    <w:rsid w:val="00AF6BFE"/>
    <w:pPr>
      <w:widowControl w:val="0"/>
      <w:autoSpaceDE w:val="0"/>
      <w:autoSpaceDN w:val="0"/>
      <w:spacing w:after="0" w:line="240" w:lineRule="auto"/>
    </w:pPr>
    <w:rPr>
      <w:rFonts w:eastAsia="Calibri" w:cs="Calibri"/>
      <w:sz w:val="18"/>
    </w:rPr>
  </w:style>
  <w:style w:type="paragraph" w:styleId="Title">
    <w:name w:val="Title"/>
    <w:basedOn w:val="Normal"/>
    <w:next w:val="Normal"/>
    <w:link w:val="TitleChar"/>
    <w:uiPriority w:val="10"/>
    <w:semiHidden/>
    <w:qFormat/>
    <w:rsid w:val="000D1F49"/>
    <w:pPr>
      <w:contextualSpacing/>
    </w:pPr>
    <w:rPr>
      <w:rFonts w:asciiTheme="majorHAnsi" w:eastAsiaTheme="majorEastAsia" w:hAnsiTheme="majorHAnsi" w:cstheme="majorBidi"/>
      <w:spacing w:val="-10"/>
      <w:kern w:val="28"/>
      <w:sz w:val="56"/>
      <w:szCs w:val="56"/>
    </w:rPr>
  </w:style>
  <w:style w:type="character" w:customStyle="1" w:styleId="TitleChar">
    <w:name w:val="Title Char"/>
    <w:basedOn w:val="DefaultParagraphFont"/>
    <w:link w:val="Title"/>
    <w:uiPriority w:val="10"/>
    <w:semiHidden/>
    <w:rsid w:val="00576892"/>
    <w:rPr>
      <w:rFonts w:asciiTheme="majorHAnsi" w:eastAsiaTheme="majorEastAsia" w:hAnsiTheme="majorHAnsi" w:cstheme="majorBidi"/>
      <w:spacing w:val="-10"/>
      <w:kern w:val="28"/>
      <w:sz w:val="56"/>
      <w:szCs w:val="56"/>
    </w:rPr>
  </w:style>
  <w:style w:type="paragraph" w:styleId="ListBullet2">
    <w:name w:val="List Bullet 2"/>
    <w:basedOn w:val="Normal"/>
    <w:uiPriority w:val="99"/>
    <w:semiHidden/>
    <w:rsid w:val="000D1F49"/>
    <w:pPr>
      <w:numPr>
        <w:ilvl w:val="1"/>
        <w:numId w:val="4"/>
      </w:numPr>
      <w:spacing w:before="120"/>
    </w:pPr>
  </w:style>
  <w:style w:type="table" w:customStyle="1" w:styleId="FigureTable">
    <w:name w:val="Figure Table"/>
    <w:basedOn w:val="TableNormal"/>
    <w:uiPriority w:val="99"/>
    <w:rsid w:val="000D1F49"/>
    <w:tblPr/>
    <w:trPr>
      <w:cantSplit/>
    </w:trPr>
  </w:style>
  <w:style w:type="character" w:customStyle="1" w:styleId="Heading4Char">
    <w:name w:val="Heading 4 Char"/>
    <w:basedOn w:val="DefaultParagraphFont"/>
    <w:link w:val="Heading4"/>
    <w:uiPriority w:val="9"/>
    <w:semiHidden/>
    <w:rsid w:val="00576892"/>
    <w:rPr>
      <w:b/>
      <w:sz w:val="25"/>
      <w:szCs w:val="25"/>
    </w:rPr>
  </w:style>
  <w:style w:type="character" w:customStyle="1" w:styleId="Heading5Char">
    <w:name w:val="Heading 5 Char"/>
    <w:basedOn w:val="Heading2Char"/>
    <w:link w:val="Heading5"/>
    <w:uiPriority w:val="1"/>
    <w:semiHidden/>
    <w:rsid w:val="00576892"/>
    <w:rPr>
      <w:b/>
      <w:bCs/>
      <w:caps/>
      <w:color w:val="4BACC6"/>
      <w:sz w:val="32"/>
      <w:szCs w:val="32"/>
      <w:lang w:eastAsia="zh-CN"/>
    </w:rPr>
  </w:style>
  <w:style w:type="character" w:customStyle="1" w:styleId="Heading6Char">
    <w:name w:val="Heading 6 Char"/>
    <w:basedOn w:val="DefaultParagraphFont"/>
    <w:link w:val="Heading6"/>
    <w:uiPriority w:val="9"/>
    <w:semiHidden/>
    <w:rsid w:val="00576892"/>
    <w:rPr>
      <w:rFonts w:asciiTheme="majorHAnsi" w:eastAsiaTheme="majorEastAsia" w:hAnsiTheme="majorHAnsi" w:cstheme="majorBidi"/>
      <w:color w:val="0A273B" w:themeColor="accent1" w:themeShade="7F"/>
    </w:rPr>
  </w:style>
  <w:style w:type="character" w:customStyle="1" w:styleId="Heading7Char">
    <w:name w:val="Heading 7 Char"/>
    <w:basedOn w:val="DefaultParagraphFont"/>
    <w:link w:val="Heading7"/>
    <w:uiPriority w:val="9"/>
    <w:semiHidden/>
    <w:rsid w:val="00576892"/>
    <w:rPr>
      <w:rFonts w:asciiTheme="majorHAnsi" w:eastAsiaTheme="majorEastAsia" w:hAnsiTheme="majorHAnsi" w:cstheme="majorBidi"/>
      <w:i/>
      <w:iCs/>
      <w:color w:val="0A273B" w:themeColor="accent1" w:themeShade="7F"/>
    </w:rPr>
  </w:style>
  <w:style w:type="character" w:customStyle="1" w:styleId="Heading8Char">
    <w:name w:val="Heading 8 Char"/>
    <w:basedOn w:val="DefaultParagraphFont"/>
    <w:link w:val="Heading8"/>
    <w:uiPriority w:val="9"/>
    <w:semiHidden/>
    <w:rsid w:val="00576892"/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character" w:customStyle="1" w:styleId="Heading9Char">
    <w:name w:val="Heading 9 Char"/>
    <w:basedOn w:val="DefaultParagraphFont"/>
    <w:link w:val="Heading9"/>
    <w:uiPriority w:val="9"/>
    <w:semiHidden/>
    <w:rsid w:val="00576892"/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paragraph" w:styleId="TOC2">
    <w:name w:val="toc 2"/>
    <w:basedOn w:val="Normal"/>
    <w:next w:val="Normal"/>
    <w:autoRedefine/>
    <w:uiPriority w:val="39"/>
    <w:semiHidden/>
    <w:rsid w:val="000D1F49"/>
    <w:pPr>
      <w:tabs>
        <w:tab w:val="left" w:pos="900"/>
        <w:tab w:val="right" w:leader="dot" w:pos="9830"/>
      </w:tabs>
      <w:spacing w:before="80"/>
      <w:ind w:left="907" w:right="576" w:hanging="547"/>
    </w:pPr>
    <w:rPr>
      <w:noProof/>
      <w:color w:val="000000" w:themeColor="text1"/>
    </w:rPr>
  </w:style>
  <w:style w:type="paragraph" w:styleId="TOC3">
    <w:name w:val="toc 3"/>
    <w:basedOn w:val="Normal"/>
    <w:next w:val="Normal"/>
    <w:autoRedefine/>
    <w:uiPriority w:val="39"/>
    <w:semiHidden/>
    <w:rsid w:val="000D1F49"/>
    <w:pPr>
      <w:keepNext/>
      <w:tabs>
        <w:tab w:val="left" w:pos="1620"/>
        <w:tab w:val="right" w:leader="dot" w:pos="9830"/>
      </w:tabs>
      <w:spacing w:before="80"/>
      <w:ind w:left="900"/>
    </w:pPr>
    <w:rPr>
      <w:noProof/>
      <w:sz w:val="20"/>
      <w14:scene3d>
        <w14:camera w14:prst="orthographicFront"/>
        <w14:lightRig w14:rig="threePt" w14:dir="t">
          <w14:rot w14:lat="0" w14:lon="0" w14:rev="0"/>
        </w14:lightRig>
      </w14:scene3d>
    </w:rPr>
  </w:style>
  <w:style w:type="paragraph" w:styleId="TableofFigures">
    <w:name w:val="table of figures"/>
    <w:basedOn w:val="Normal"/>
    <w:next w:val="Normal"/>
    <w:uiPriority w:val="99"/>
    <w:semiHidden/>
    <w:rsid w:val="000D1F49"/>
    <w:pPr>
      <w:tabs>
        <w:tab w:val="left" w:pos="1350"/>
        <w:tab w:val="right" w:leader="dot" w:pos="9825"/>
      </w:tabs>
      <w:spacing w:before="120"/>
      <w:ind w:left="1354" w:right="576" w:hanging="1354"/>
    </w:pPr>
    <w:rPr>
      <w:noProof/>
    </w:rPr>
  </w:style>
  <w:style w:type="paragraph" w:styleId="ListNumber2">
    <w:name w:val="List Number 2"/>
    <w:basedOn w:val="Normal"/>
    <w:uiPriority w:val="99"/>
    <w:semiHidden/>
    <w:rsid w:val="000D1F49"/>
    <w:pPr>
      <w:numPr>
        <w:ilvl w:val="1"/>
        <w:numId w:val="5"/>
      </w:numPr>
      <w:spacing w:before="120"/>
    </w:pPr>
  </w:style>
  <w:style w:type="character" w:styleId="FollowedHyperlink">
    <w:name w:val="FollowedHyperlink"/>
    <w:basedOn w:val="DefaultParagraphFont"/>
    <w:uiPriority w:val="99"/>
    <w:semiHidden/>
    <w:unhideWhenUsed/>
    <w:rsid w:val="000D1F49"/>
    <w:rPr>
      <w:color w:val="731F1C" w:themeColor="followedHyperlink"/>
      <w:u w:val="single"/>
    </w:rPr>
  </w:style>
  <w:style w:type="paragraph" w:styleId="NormalWeb">
    <w:name w:val="Normal (Web)"/>
    <w:basedOn w:val="Normal"/>
    <w:uiPriority w:val="99"/>
    <w:semiHidden/>
    <w:rsid w:val="000D1F49"/>
    <w:pPr>
      <w:spacing w:before="100" w:beforeAutospacing="1" w:after="100" w:afterAutospacing="1"/>
    </w:pPr>
    <w:rPr>
      <w:rFonts w:ascii="Times New Roman" w:eastAsiaTheme="minorEastAsia" w:hAnsi="Times New Roman" w:cs="Times New Roman"/>
      <w:szCs w:val="24"/>
    </w:rPr>
  </w:style>
  <w:style w:type="character" w:styleId="BookTitle">
    <w:name w:val="Book Title"/>
    <w:basedOn w:val="DefaultParagraphFont"/>
    <w:uiPriority w:val="33"/>
    <w:semiHidden/>
    <w:rsid w:val="000D1F49"/>
    <w:rPr>
      <w:b/>
      <w:bCs/>
      <w:i/>
      <w:iCs/>
      <w:spacing w:val="5"/>
    </w:rPr>
  </w:style>
  <w:style w:type="paragraph" w:styleId="TOCHeading">
    <w:name w:val="TOC Heading"/>
    <w:basedOn w:val="Normal"/>
    <w:next w:val="Normal"/>
    <w:autoRedefine/>
    <w:uiPriority w:val="39"/>
    <w:semiHidden/>
    <w:qFormat/>
    <w:rsid w:val="00CD4532"/>
    <w:pPr>
      <w:widowControl w:val="0"/>
      <w:outlineLvl w:val="0"/>
    </w:pPr>
    <w:rPr>
      <w:rFonts w:ascii="Calibri" w:eastAsia="Calibri" w:hAnsi="Calibri" w:cs="Calibri"/>
      <w:b/>
      <w:bCs/>
      <w:color w:val="000000" w:themeColor="text1"/>
      <w:sz w:val="32"/>
      <w:szCs w:val="32"/>
      <w:lang w:eastAsia="zh-CN"/>
    </w:rPr>
  </w:style>
  <w:style w:type="paragraph" w:styleId="MacroText">
    <w:name w:val="macro"/>
    <w:link w:val="MacroTextChar"/>
    <w:uiPriority w:val="99"/>
    <w:semiHidden/>
    <w:rsid w:val="003F0847"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</w:pPr>
    <w:rPr>
      <w:rFonts w:ascii="Consolas" w:hAnsi="Consolas"/>
      <w:sz w:val="20"/>
      <w:szCs w:val="20"/>
    </w:rPr>
  </w:style>
  <w:style w:type="character" w:customStyle="1" w:styleId="MacroTextChar">
    <w:name w:val="Macro Text Char"/>
    <w:basedOn w:val="DefaultParagraphFont"/>
    <w:link w:val="MacroText"/>
    <w:uiPriority w:val="99"/>
    <w:semiHidden/>
    <w:rsid w:val="00576892"/>
    <w:rPr>
      <w:rFonts w:ascii="Consolas" w:hAnsi="Consolas"/>
      <w:sz w:val="20"/>
      <w:szCs w:val="20"/>
    </w:rPr>
  </w:style>
  <w:style w:type="table" w:styleId="TableGrid">
    <w:name w:val="Table Grid"/>
    <w:basedOn w:val="TableNormal"/>
    <w:rsid w:val="00C9238F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character" w:styleId="PlaceholderText">
    <w:name w:val="Placeholder Text"/>
    <w:basedOn w:val="DefaultParagraphFont"/>
    <w:uiPriority w:val="99"/>
    <w:semiHidden/>
    <w:rsid w:val="00576892"/>
    <w:rPr>
      <w:color w:val="808080"/>
    </w:rPr>
  </w:style>
  <w:style w:type="paragraph" w:styleId="ListParagraph">
    <w:name w:val="List Paragraph"/>
    <w:basedOn w:val="Normal"/>
    <w:uiPriority w:val="34"/>
    <w:qFormat/>
    <w:rsid w:val="00451500"/>
    <w:pPr>
      <w:spacing w:after="0" w:line="278" w:lineRule="auto"/>
      <w:ind w:left="720"/>
      <w:contextualSpacing/>
    </w:pPr>
    <w:rPr>
      <w:kern w:val="2"/>
      <w:sz w:val="24"/>
      <w:szCs w:val="24"/>
      <w14:ligatures w14:val="standardContextual"/>
    </w:rPr>
  </w:style>
  <w:style w:type="character" w:styleId="UnresolvedMention">
    <w:name w:val="Unresolved Mention"/>
    <w:basedOn w:val="DefaultParagraphFont"/>
    <w:uiPriority w:val="99"/>
    <w:semiHidden/>
    <w:rsid w:val="0066159A"/>
    <w:rPr>
      <w:color w:val="605E5C"/>
      <w:shd w:val="clear" w:color="auto" w:fill="E1DFDD"/>
    </w:rPr>
  </w:style>
  <w:style w:type="character" w:styleId="PageNumber">
    <w:name w:val="page number"/>
    <w:basedOn w:val="DefaultParagraphFont"/>
    <w:uiPriority w:val="99"/>
    <w:semiHidden/>
    <w:unhideWhenUsed/>
    <w:rsid w:val="00166B4D"/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webSettings" Target="webSettings.xml"/><Relationship Id="rId13" Type="http://schemas.openxmlformats.org/officeDocument/2006/relationships/footer" Target="footer1.xml"/><Relationship Id="rId3" Type="http://schemas.openxmlformats.org/officeDocument/2006/relationships/customXml" Target="../customXml/item3.xml"/><Relationship Id="rId7" Type="http://schemas.openxmlformats.org/officeDocument/2006/relationships/settings" Target="settings.xml"/><Relationship Id="rId12" Type="http://schemas.openxmlformats.org/officeDocument/2006/relationships/header" Target="header1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tyles" Target="styles.xml"/><Relationship Id="rId11" Type="http://schemas.openxmlformats.org/officeDocument/2006/relationships/image" Target="media/image1.png"/><Relationship Id="rId5" Type="http://schemas.openxmlformats.org/officeDocument/2006/relationships/numbering" Target="numbering.xml"/><Relationship Id="rId15" Type="http://schemas.openxmlformats.org/officeDocument/2006/relationships/fontTable" Target="fontTable.xml"/><Relationship Id="rId10" Type="http://schemas.openxmlformats.org/officeDocument/2006/relationships/endnotes" Target="endnotes.xml"/><Relationship Id="rId4" Type="http://schemas.openxmlformats.org/officeDocument/2006/relationships/customXml" Target="../customXml/item4.xml"/><Relationship Id="rId9" Type="http://schemas.openxmlformats.org/officeDocument/2006/relationships/footnotes" Target="footnotes.xml"/><Relationship Id="rId14" Type="http://schemas.openxmlformats.org/officeDocument/2006/relationships/footer" Target="footer2.xml"/></Relationships>
</file>

<file path=word/_rels/fontTable.xml.rels><?xml version="1.0" encoding="UTF-8" standalone="yes"?>
<Relationships xmlns="http://schemas.openxmlformats.org/package/2006/relationships"><Relationship Id="rId8" Type="http://schemas.openxmlformats.org/officeDocument/2006/relationships/font" Target="fonts/font8.odttf"/><Relationship Id="rId13" Type="http://schemas.openxmlformats.org/officeDocument/2006/relationships/font" Target="fonts/font13.odttf"/><Relationship Id="rId18" Type="http://schemas.openxmlformats.org/officeDocument/2006/relationships/font" Target="fonts/font18.odttf"/><Relationship Id="rId3" Type="http://schemas.openxmlformats.org/officeDocument/2006/relationships/font" Target="fonts/font3.odttf"/><Relationship Id="rId21" Type="http://schemas.openxmlformats.org/officeDocument/2006/relationships/font" Target="fonts/font21.odttf"/><Relationship Id="rId7" Type="http://schemas.openxmlformats.org/officeDocument/2006/relationships/font" Target="fonts/font7.odttf"/><Relationship Id="rId12" Type="http://schemas.openxmlformats.org/officeDocument/2006/relationships/font" Target="fonts/font12.odttf"/><Relationship Id="rId17" Type="http://schemas.openxmlformats.org/officeDocument/2006/relationships/font" Target="fonts/font17.odttf"/><Relationship Id="rId2" Type="http://schemas.openxmlformats.org/officeDocument/2006/relationships/font" Target="fonts/font2.odttf"/><Relationship Id="rId16" Type="http://schemas.openxmlformats.org/officeDocument/2006/relationships/font" Target="fonts/font16.odttf"/><Relationship Id="rId20" Type="http://schemas.openxmlformats.org/officeDocument/2006/relationships/font" Target="fonts/font20.odttf"/><Relationship Id="rId1" Type="http://schemas.openxmlformats.org/officeDocument/2006/relationships/font" Target="fonts/font1.odttf"/><Relationship Id="rId6" Type="http://schemas.openxmlformats.org/officeDocument/2006/relationships/font" Target="fonts/font6.odttf"/><Relationship Id="rId11" Type="http://schemas.openxmlformats.org/officeDocument/2006/relationships/font" Target="fonts/font11.odttf"/><Relationship Id="rId24" Type="http://schemas.openxmlformats.org/officeDocument/2006/relationships/font" Target="fonts/font24.odttf"/><Relationship Id="rId5" Type="http://schemas.openxmlformats.org/officeDocument/2006/relationships/font" Target="fonts/font5.odttf"/><Relationship Id="rId15" Type="http://schemas.openxmlformats.org/officeDocument/2006/relationships/font" Target="fonts/font15.odttf"/><Relationship Id="rId23" Type="http://schemas.openxmlformats.org/officeDocument/2006/relationships/font" Target="fonts/font23.odttf"/><Relationship Id="rId10" Type="http://schemas.openxmlformats.org/officeDocument/2006/relationships/font" Target="fonts/font10.odttf"/><Relationship Id="rId19" Type="http://schemas.openxmlformats.org/officeDocument/2006/relationships/font" Target="fonts/font19.odttf"/><Relationship Id="rId4" Type="http://schemas.openxmlformats.org/officeDocument/2006/relationships/font" Target="fonts/font4.odttf"/><Relationship Id="rId9" Type="http://schemas.openxmlformats.org/officeDocument/2006/relationships/font" Target="fonts/font9.odttf"/><Relationship Id="rId14" Type="http://schemas.openxmlformats.org/officeDocument/2006/relationships/font" Target="fonts/font14.odttf"/><Relationship Id="rId22" Type="http://schemas.openxmlformats.org/officeDocument/2006/relationships/font" Target="fonts/font22.odttf"/></Relationships>
</file>

<file path=word/_rels/header1.xml.rels><?xml version="1.0" encoding="UTF-8" standalone="yes"?>
<Relationships xmlns="http://schemas.openxmlformats.org/package/2006/relationships"><Relationship Id="rId1" Type="http://schemas.openxmlformats.org/officeDocument/2006/relationships/image" Target="media/image2.jpg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/Users/sarahluby/Library/Containers/com.microsoft.Word/Data/Library/Application%20Support/Microsoft/Office/16.0/DTS/Search/%7b74965FC1-8494-C643-B26F-6FADE19BCBF5%7dtf22248206_win32.dotx" TargetMode="External"/></Relationships>
</file>

<file path=word/theme/theme1.xml><?xml version="1.0" encoding="utf-8"?>
<a:theme xmlns:a="http://schemas.openxmlformats.org/drawingml/2006/main" name="Office Theme">
  <a:themeElements>
    <a:clrScheme name="Contoso v2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55078"/>
      </a:accent1>
      <a:accent2>
        <a:srgbClr val="0F3955"/>
      </a:accent2>
      <a:accent3>
        <a:srgbClr val="BF678E"/>
      </a:accent3>
      <a:accent4>
        <a:srgbClr val="B2606E"/>
      </a:accent4>
      <a:accent5>
        <a:srgbClr val="731F1C"/>
      </a:accent5>
      <a:accent6>
        <a:srgbClr val="666666"/>
      </a:accent6>
      <a:hlink>
        <a:srgbClr val="BF678E"/>
      </a:hlink>
      <a:folHlink>
        <a:srgbClr val="731F1C"/>
      </a:folHlink>
    </a:clrScheme>
    <a:fontScheme name="Parent Teacher Forms">
      <a:majorFont>
        <a:latin typeface="Corbel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_ip_UnifiedCompliancePolicyProperties xmlns="http://schemas.microsoft.com/sharepoint/v3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EEA25CC0A0AC24199CDC46C25B8B0BC" ma:contentTypeVersion="10" ma:contentTypeDescription="Create a new document." ma:contentTypeScope="" ma:versionID="e3b47856d4cf355c0dacb39e1084d14f">
  <xsd:schema xmlns:xsd="http://www.w3.org/2001/XMLSchema" xmlns:xs="http://www.w3.org/2001/XMLSchema" xmlns:p="http://schemas.microsoft.com/office/2006/metadata/properties" xmlns:ns1="http://schemas.microsoft.com/sharepoint/v3" xmlns:ns2="6dc4bcd6-49db-4c07-9060-8acfc67cef9f" xmlns:ns3="fb0879af-3eba-417a-a55a-ffe6dcd6ca77" targetNamespace="http://schemas.microsoft.com/office/2006/metadata/properties" ma:root="true" ma:fieldsID="a845a615265fdb1f7b12cc65ac20ecbd" ns1:_="" ns2:_="" ns3:_="">
    <xsd:import namespace="http://schemas.microsoft.com/sharepoint/v3"/>
    <xsd:import namespace="6dc4bcd6-49db-4c07-9060-8acfc67cef9f"/>
    <xsd:import namespace="fb0879af-3eba-417a-a55a-ffe6dcd6ca7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3:SharedWithUsers" minOccurs="0"/>
                <xsd:element ref="ns3:SharedWithDetails" minOccurs="0"/>
                <xsd:element ref="ns3:LastSharedByUser" minOccurs="0"/>
                <xsd:element ref="ns3:LastSharedByTime" minOccurs="0"/>
                <xsd:element ref="ns1:_ip_UnifiedCompliancePolicyProperties" minOccurs="0"/>
                <xsd:element ref="ns1:_ip_UnifiedCompliancePolicyUIAction" minOccurs="0"/>
                <xsd:element ref="ns2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15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16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dc4bcd6-49db-4c07-9060-8acfc67cef9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7" nillable="true" ma:displayName="MediaServiceAutoTags" ma:internalName="MediaServiceAutoTag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b0879af-3eba-417a-a55a-ffe6dcd6ca77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LastSharedByUser" ma:index="13" nillable="true" ma:displayName="Last Shared By User" ma:hidden="true" ma:internalName="LastSharedByUser" ma:readOnly="true">
      <xsd:simpleType>
        <xsd:restriction base="dms:Note"/>
      </xsd:simpleType>
    </xsd:element>
    <xsd:element name="LastSharedByTime" ma:index="14" nillable="true" ma:displayName="Last Shared By Time" ma:hidden="true" ma:internalName="LastSharedByTime" ma:readOnly="true">
      <xsd:simpleType>
        <xsd:restriction base="dms:DateTim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b:Sources xmlns:b="http://schemas.openxmlformats.org/officeDocument/2006/bibliography" xmlns="http://schemas.openxmlformats.org/officeDocument/2006/bibliography" SelectedStyle="/APASixthEditionOfficeOnline.xsl" StyleName="APA" Version="6"/>
</file>

<file path=customXml/itemProps1.xml><?xml version="1.0" encoding="utf-8"?>
<ds:datastoreItem xmlns:ds="http://schemas.openxmlformats.org/officeDocument/2006/customXml" ds:itemID="{65F214DE-AE57-4591-A9C2-7CB5C24B012D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</ds:schemaRefs>
</ds:datastoreItem>
</file>

<file path=customXml/itemProps2.xml><?xml version="1.0" encoding="utf-8"?>
<ds:datastoreItem xmlns:ds="http://schemas.openxmlformats.org/officeDocument/2006/customXml" ds:itemID="{458D1831-A407-4E77-8F37-E1887455A72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F57970E-D3DF-4A72-9BA1-E69ECEDDFB9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6dc4bcd6-49db-4c07-9060-8acfc67cef9f"/>
    <ds:schemaRef ds:uri="fb0879af-3eba-417a-a55a-ffe6dcd6ca7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8B05989D-3A35-424D-B55E-0716176A9A1F}">
  <ds:schemaRefs>
    <ds:schemaRef ds:uri="http://schemas.openxmlformats.org/officeDocument/2006/bibliography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Cash donation form.dotx</Template>
  <TotalTime>0</TotalTime>
  <Pages>3</Pages>
  <Words>376</Words>
  <Characters>1899</Characters>
  <Application>Microsoft Office Word</Application>
  <DocSecurity>0</DocSecurity>
  <Lines>94</Lines>
  <Paragraphs>32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2243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/>
  <cp:lastModifiedBy/>
  <cp:revision>1</cp:revision>
  <dcterms:created xsi:type="dcterms:W3CDTF">2026-09-04T14:43:00Z</dcterms:created>
  <dcterms:modified xsi:type="dcterms:W3CDTF">2026-09-08T17:35:00Z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0x010100DEEA25CC0A0AC24199CDC46C25B8B0BC</vt:lpwstr>
  </property>
</Properties>
</file>